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256" r:id="rId1"/>
  </p:sldMasterIdLst>
  <p:sldIdLst>
    <p:sldId id="256" r:id="rId2"/>
    <p:sldId id="268" r:id="rId3"/>
    <p:sldId id="260" r:id="rId4"/>
    <p:sldId id="275" r:id="rId5"/>
    <p:sldId id="262" r:id="rId6"/>
    <p:sldId id="263" r:id="rId7"/>
    <p:sldId id="265" r:id="rId8"/>
    <p:sldId id="267" r:id="rId9"/>
    <p:sldId id="266" r:id="rId10"/>
    <p:sldId id="269" r:id="rId11"/>
    <p:sldId id="270" r:id="rId12"/>
    <p:sldId id="271" r:id="rId13"/>
    <p:sldId id="272" r:id="rId14"/>
    <p:sldId id="280" r:id="rId15"/>
    <p:sldId id="276" r:id="rId16"/>
    <p:sldId id="277" r:id="rId17"/>
    <p:sldId id="274" r:id="rId18"/>
    <p:sldId id="278" r:id="rId19"/>
    <p:sldId id="279" r:id="rId20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24" autoAdjust="0"/>
  </p:normalViewPr>
  <p:slideViewPr>
    <p:cSldViewPr>
      <p:cViewPr varScale="1">
        <p:scale>
          <a:sx n="68" d="100"/>
          <a:sy n="68" d="100"/>
        </p:scale>
        <p:origin x="144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9C3B8E-FF2D-429B-8D43-B6883FB6C44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39DB49B8-D513-449D-A2CF-BBA638C7A47D}">
      <dgm:prSet phldrT="[Testo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ctr"/>
          <a:endParaRPr lang="it-IT" sz="1400" b="1" dirty="0">
            <a:solidFill>
              <a:srgbClr val="0070C0"/>
            </a:solidFill>
          </a:endParaRPr>
        </a:p>
        <a:p>
          <a:pPr algn="ctr"/>
          <a:r>
            <a:rPr lang="it-IT" sz="1400" b="1" dirty="0">
              <a:solidFill>
                <a:srgbClr val="0070C0"/>
              </a:solidFill>
            </a:rPr>
            <a:t>ALL’INTERNO DELLA STESSA REGIONE E’ POSSIBILE DAL 4 MAGGIO SPOSTARSI DAL PROPRIO DOMICILIO O RESIDENZA </a:t>
          </a:r>
        </a:p>
        <a:p>
          <a:pPr algn="ctr"/>
          <a:r>
            <a:rPr lang="it-IT" sz="1400" b="1" dirty="0">
              <a:solidFill>
                <a:srgbClr val="0070C0"/>
              </a:solidFill>
            </a:rPr>
            <a:t>ANCHE </a:t>
          </a:r>
          <a:r>
            <a:rPr lang="it-IT" sz="1400" b="1" dirty="0">
              <a:solidFill>
                <a:srgbClr val="FF0000"/>
              </a:solidFill>
            </a:rPr>
            <a:t>PER </a:t>
          </a:r>
        </a:p>
        <a:p>
          <a:pPr algn="ctr"/>
          <a:r>
            <a:rPr lang="it-IT" sz="1400" b="1" dirty="0">
              <a:solidFill>
                <a:srgbClr val="FF0000"/>
              </a:solidFill>
            </a:rPr>
            <a:t>ANDARE DA PROPRI CONGIUNTI:  </a:t>
          </a:r>
          <a:r>
            <a:rPr lang="it-IT" sz="1400" b="1" dirty="0">
              <a:solidFill>
                <a:srgbClr val="0070C0"/>
              </a:solidFill>
            </a:rPr>
            <a:t>tutti i soggetti con cui si hanno stabili rapporti affettivi;  parenti fino al sesto grado, affini entro il quarto grado ( FAQ GOVERNO)</a:t>
          </a:r>
        </a:p>
      </dgm:t>
    </dgm:pt>
    <dgm:pt modelId="{37E864F3-6AFB-4130-AFFF-95E73E20B47E}" type="parTrans" cxnId="{29F7EFA8-C0C8-475D-A47D-E8F87701A768}">
      <dgm:prSet/>
      <dgm:spPr/>
      <dgm:t>
        <a:bodyPr/>
        <a:lstStyle/>
        <a:p>
          <a:endParaRPr lang="it-IT"/>
        </a:p>
      </dgm:t>
    </dgm:pt>
    <dgm:pt modelId="{1054B9ED-22F1-4D84-9B4D-9FFFE6BE63B2}" type="sibTrans" cxnId="{29F7EFA8-C0C8-475D-A47D-E8F87701A768}">
      <dgm:prSet/>
      <dgm:spPr/>
      <dgm:t>
        <a:bodyPr/>
        <a:lstStyle/>
        <a:p>
          <a:endParaRPr lang="it-IT"/>
        </a:p>
      </dgm:t>
    </dgm:pt>
    <dgm:pt modelId="{803418D3-70FD-418A-9EFE-8F21491C96C9}">
      <dgm:prSet phldrT="[Testo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it-IT" sz="1400" b="1" dirty="0">
              <a:solidFill>
                <a:srgbClr val="0070C0"/>
              </a:solidFill>
            </a:rPr>
            <a:t>POSSIBILITÀ  DI ATTIVITÀ MOTORIE E SPORTIVE  A DISTANZA DALLA PROPRIA RESIDENZA, DOMICILIO, ABITAZIONE MANTENENDO LA DISTANZA DI DUE METRI</a:t>
          </a:r>
          <a:endParaRPr lang="it-IT" sz="1400" b="1" dirty="0">
            <a:solidFill>
              <a:srgbClr val="0070C0"/>
            </a:solidFill>
            <a:highlight>
              <a:srgbClr val="FFFF00"/>
            </a:highlight>
          </a:endParaRPr>
        </a:p>
      </dgm:t>
    </dgm:pt>
    <dgm:pt modelId="{20FB3363-18A6-451E-8D4A-78B8F661FD83}" type="parTrans" cxnId="{E449BF39-4517-45FB-89DF-6F4F36D7D648}">
      <dgm:prSet/>
      <dgm:spPr/>
      <dgm:t>
        <a:bodyPr/>
        <a:lstStyle/>
        <a:p>
          <a:endParaRPr lang="it-IT"/>
        </a:p>
      </dgm:t>
    </dgm:pt>
    <dgm:pt modelId="{D512709D-1E8A-47F1-A8F4-9AED5173EC65}" type="sibTrans" cxnId="{E449BF39-4517-45FB-89DF-6F4F36D7D648}">
      <dgm:prSet/>
      <dgm:spPr/>
      <dgm:t>
        <a:bodyPr/>
        <a:lstStyle/>
        <a:p>
          <a:endParaRPr lang="it-IT"/>
        </a:p>
      </dgm:t>
    </dgm:pt>
    <dgm:pt modelId="{669D775B-C6AE-43B3-9A53-C8A974C809F2}">
      <dgm:prSet phldrT="[Testo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it-IT" sz="1400" b="1" dirty="0">
              <a:solidFill>
                <a:srgbClr val="0070C0"/>
              </a:solidFill>
            </a:rPr>
            <a:t>POSSIBILITÀ COMUNQUE DI RIENTRO NEL LUOGO DI DOMICILIO O RESIDENZA DI CHI È RIMASTO BLOCCATO DAL LOCKDOWN NELLE CITTÀ IN CUI STUDIA O LAVORA</a:t>
          </a:r>
        </a:p>
      </dgm:t>
    </dgm:pt>
    <dgm:pt modelId="{F583AF87-5E4B-4C21-9A16-9CEE58BD1B38}" type="sibTrans" cxnId="{4D2840AC-F823-4E2E-AF4E-CD41E1B61102}">
      <dgm:prSet/>
      <dgm:spPr/>
      <dgm:t>
        <a:bodyPr/>
        <a:lstStyle/>
        <a:p>
          <a:endParaRPr lang="it-IT"/>
        </a:p>
      </dgm:t>
    </dgm:pt>
    <dgm:pt modelId="{88FEBD36-B5D3-497E-913D-BF19017314F0}" type="parTrans" cxnId="{4D2840AC-F823-4E2E-AF4E-CD41E1B61102}">
      <dgm:prSet/>
      <dgm:spPr/>
      <dgm:t>
        <a:bodyPr/>
        <a:lstStyle/>
        <a:p>
          <a:endParaRPr lang="it-IT"/>
        </a:p>
      </dgm:t>
    </dgm:pt>
    <dgm:pt modelId="{F2A70472-6102-4CFD-BBA9-7D0664E08630}" type="pres">
      <dgm:prSet presAssocID="{9D9C3B8E-FF2D-429B-8D43-B6883FB6C44D}" presName="linear" presStyleCnt="0">
        <dgm:presLayoutVars>
          <dgm:animLvl val="lvl"/>
          <dgm:resizeHandles val="exact"/>
        </dgm:presLayoutVars>
      </dgm:prSet>
      <dgm:spPr/>
    </dgm:pt>
    <dgm:pt modelId="{36AE245F-2A4D-481D-8EC5-693EAA437EE0}" type="pres">
      <dgm:prSet presAssocID="{39DB49B8-D513-449D-A2CF-BBA638C7A47D}" presName="parentText" presStyleLbl="node1" presStyleIdx="0" presStyleCnt="3" custScaleY="166121" custLinFactY="-2631" custLinFactNeighborX="-1552" custLinFactNeighborY="-100000">
        <dgm:presLayoutVars>
          <dgm:chMax val="0"/>
          <dgm:bulletEnabled val="1"/>
        </dgm:presLayoutVars>
      </dgm:prSet>
      <dgm:spPr/>
    </dgm:pt>
    <dgm:pt modelId="{08B6369F-8E12-492D-ACA4-E89D7959DACB}" type="pres">
      <dgm:prSet presAssocID="{1054B9ED-22F1-4D84-9B4D-9FFFE6BE63B2}" presName="spacer" presStyleCnt="0"/>
      <dgm:spPr/>
    </dgm:pt>
    <dgm:pt modelId="{AF8630CB-CEF6-4F11-B5F4-DB1042DCE0AD}" type="pres">
      <dgm:prSet presAssocID="{669D775B-C6AE-43B3-9A53-C8A974C809F2}" presName="parentText" presStyleLbl="node1" presStyleIdx="1" presStyleCnt="3" custScaleY="81392">
        <dgm:presLayoutVars>
          <dgm:chMax val="0"/>
          <dgm:bulletEnabled val="1"/>
        </dgm:presLayoutVars>
      </dgm:prSet>
      <dgm:spPr/>
    </dgm:pt>
    <dgm:pt modelId="{91AE6D13-656B-4D28-86C4-56DA74029A60}" type="pres">
      <dgm:prSet presAssocID="{F583AF87-5E4B-4C21-9A16-9CEE58BD1B38}" presName="spacer" presStyleCnt="0"/>
      <dgm:spPr/>
    </dgm:pt>
    <dgm:pt modelId="{3DE3151F-D675-46D8-8295-BDE732AD3E3A}" type="pres">
      <dgm:prSet presAssocID="{803418D3-70FD-418A-9EFE-8F21491C96C9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C9C6E62C-288B-4790-9EE9-DB5EAA9F9FA9}" type="presOf" srcId="{9D9C3B8E-FF2D-429B-8D43-B6883FB6C44D}" destId="{F2A70472-6102-4CFD-BBA9-7D0664E08630}" srcOrd="0" destOrd="0" presId="urn:microsoft.com/office/officeart/2005/8/layout/vList2"/>
    <dgm:cxn modelId="{E449BF39-4517-45FB-89DF-6F4F36D7D648}" srcId="{9D9C3B8E-FF2D-429B-8D43-B6883FB6C44D}" destId="{803418D3-70FD-418A-9EFE-8F21491C96C9}" srcOrd="2" destOrd="0" parTransId="{20FB3363-18A6-451E-8D4A-78B8F661FD83}" sibTransId="{D512709D-1E8A-47F1-A8F4-9AED5173EC65}"/>
    <dgm:cxn modelId="{EDEE2A7D-953C-4D8D-AE59-27C4E067B3EC}" type="presOf" srcId="{39DB49B8-D513-449D-A2CF-BBA638C7A47D}" destId="{36AE245F-2A4D-481D-8EC5-693EAA437EE0}" srcOrd="0" destOrd="0" presId="urn:microsoft.com/office/officeart/2005/8/layout/vList2"/>
    <dgm:cxn modelId="{29F7EFA8-C0C8-475D-A47D-E8F87701A768}" srcId="{9D9C3B8E-FF2D-429B-8D43-B6883FB6C44D}" destId="{39DB49B8-D513-449D-A2CF-BBA638C7A47D}" srcOrd="0" destOrd="0" parTransId="{37E864F3-6AFB-4130-AFFF-95E73E20B47E}" sibTransId="{1054B9ED-22F1-4D84-9B4D-9FFFE6BE63B2}"/>
    <dgm:cxn modelId="{4D2840AC-F823-4E2E-AF4E-CD41E1B61102}" srcId="{9D9C3B8E-FF2D-429B-8D43-B6883FB6C44D}" destId="{669D775B-C6AE-43B3-9A53-C8A974C809F2}" srcOrd="1" destOrd="0" parTransId="{88FEBD36-B5D3-497E-913D-BF19017314F0}" sibTransId="{F583AF87-5E4B-4C21-9A16-9CEE58BD1B38}"/>
    <dgm:cxn modelId="{CD2B63B4-600A-4544-913E-7BFC653797F9}" type="presOf" srcId="{669D775B-C6AE-43B3-9A53-C8A974C809F2}" destId="{AF8630CB-CEF6-4F11-B5F4-DB1042DCE0AD}" srcOrd="0" destOrd="0" presId="urn:microsoft.com/office/officeart/2005/8/layout/vList2"/>
    <dgm:cxn modelId="{FC8E8FCF-7DFC-4004-9F50-87759A7EAF9F}" type="presOf" srcId="{803418D3-70FD-418A-9EFE-8F21491C96C9}" destId="{3DE3151F-D675-46D8-8295-BDE732AD3E3A}" srcOrd="0" destOrd="0" presId="urn:microsoft.com/office/officeart/2005/8/layout/vList2"/>
    <dgm:cxn modelId="{730DE439-EBBF-4136-85D6-02146693E5B6}" type="presParOf" srcId="{F2A70472-6102-4CFD-BBA9-7D0664E08630}" destId="{36AE245F-2A4D-481D-8EC5-693EAA437EE0}" srcOrd="0" destOrd="0" presId="urn:microsoft.com/office/officeart/2005/8/layout/vList2"/>
    <dgm:cxn modelId="{864744F8-BA7A-471B-8E8E-DDEE7BDB83E4}" type="presParOf" srcId="{F2A70472-6102-4CFD-BBA9-7D0664E08630}" destId="{08B6369F-8E12-492D-ACA4-E89D7959DACB}" srcOrd="1" destOrd="0" presId="urn:microsoft.com/office/officeart/2005/8/layout/vList2"/>
    <dgm:cxn modelId="{58B9BBDB-11CD-4A2E-8545-6CB49E589AC3}" type="presParOf" srcId="{F2A70472-6102-4CFD-BBA9-7D0664E08630}" destId="{AF8630CB-CEF6-4F11-B5F4-DB1042DCE0AD}" srcOrd="2" destOrd="0" presId="urn:microsoft.com/office/officeart/2005/8/layout/vList2"/>
    <dgm:cxn modelId="{568D1D18-152F-41CF-BFE1-3ABC3F496A36}" type="presParOf" srcId="{F2A70472-6102-4CFD-BBA9-7D0664E08630}" destId="{91AE6D13-656B-4D28-86C4-56DA74029A60}" srcOrd="3" destOrd="0" presId="urn:microsoft.com/office/officeart/2005/8/layout/vList2"/>
    <dgm:cxn modelId="{1DB78AB4-5076-4AFE-983A-429E3D7BD299}" type="presParOf" srcId="{F2A70472-6102-4CFD-BBA9-7D0664E08630}" destId="{3DE3151F-D675-46D8-8295-BDE732AD3E3A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D9C3B8E-FF2D-429B-8D43-B6883FB6C44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39DB49B8-D513-449D-A2CF-BBA638C7A47D}">
      <dgm:prSet phldrT="[Testo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ctr"/>
          <a:endParaRPr lang="it-IT" sz="1400" b="1" dirty="0">
            <a:solidFill>
              <a:srgbClr val="0070C0"/>
            </a:solidFill>
          </a:endParaRPr>
        </a:p>
        <a:p>
          <a:pPr algn="ctr"/>
          <a:r>
            <a:rPr lang="it-IT" sz="1600" b="1" dirty="0">
              <a:solidFill>
                <a:srgbClr val="0070C0"/>
              </a:solidFill>
            </a:rPr>
            <a:t>Seconde Case: rimane vietato ogni spostamento verso abitazioni diverse da quella principale, comprese le seconde case utilizzate per vacanza, salvo che per motivi di lavoro o di urgenti necessità.</a:t>
          </a:r>
        </a:p>
      </dgm:t>
    </dgm:pt>
    <dgm:pt modelId="{37E864F3-6AFB-4130-AFFF-95E73E20B47E}" type="parTrans" cxnId="{29F7EFA8-C0C8-475D-A47D-E8F87701A768}">
      <dgm:prSet/>
      <dgm:spPr/>
      <dgm:t>
        <a:bodyPr/>
        <a:lstStyle/>
        <a:p>
          <a:endParaRPr lang="it-IT"/>
        </a:p>
      </dgm:t>
    </dgm:pt>
    <dgm:pt modelId="{1054B9ED-22F1-4D84-9B4D-9FFFE6BE63B2}" type="sibTrans" cxnId="{29F7EFA8-C0C8-475D-A47D-E8F87701A768}">
      <dgm:prSet/>
      <dgm:spPr/>
      <dgm:t>
        <a:bodyPr/>
        <a:lstStyle/>
        <a:p>
          <a:endParaRPr lang="it-IT"/>
        </a:p>
      </dgm:t>
    </dgm:pt>
    <dgm:pt modelId="{669D775B-C6AE-43B3-9A53-C8A974C809F2}">
      <dgm:prSet phldrT="[Testo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it-IT" sz="1600" b="1" dirty="0">
              <a:solidFill>
                <a:srgbClr val="0070C0"/>
              </a:solidFill>
            </a:rPr>
            <a:t>Genitori</a:t>
          </a:r>
          <a:r>
            <a:rPr lang="it-IT" sz="1600" b="1" baseline="0" dirty="0">
              <a:solidFill>
                <a:srgbClr val="0070C0"/>
              </a:solidFill>
            </a:rPr>
            <a:t> e figli minori: è consentito ad un solo genitore svolgere attività motoria all’aperto, anche distante dalla propria abitazione. </a:t>
          </a:r>
          <a:endParaRPr lang="it-IT" sz="1600" b="1" dirty="0">
            <a:solidFill>
              <a:srgbClr val="0070C0"/>
            </a:solidFill>
          </a:endParaRPr>
        </a:p>
      </dgm:t>
    </dgm:pt>
    <dgm:pt modelId="{F583AF87-5E4B-4C21-9A16-9CEE58BD1B38}" type="sibTrans" cxnId="{4D2840AC-F823-4E2E-AF4E-CD41E1B61102}">
      <dgm:prSet/>
      <dgm:spPr/>
      <dgm:t>
        <a:bodyPr/>
        <a:lstStyle/>
        <a:p>
          <a:endParaRPr lang="it-IT"/>
        </a:p>
      </dgm:t>
    </dgm:pt>
    <dgm:pt modelId="{88FEBD36-B5D3-497E-913D-BF19017314F0}" type="parTrans" cxnId="{4D2840AC-F823-4E2E-AF4E-CD41E1B61102}">
      <dgm:prSet/>
      <dgm:spPr/>
      <dgm:t>
        <a:bodyPr/>
        <a:lstStyle/>
        <a:p>
          <a:endParaRPr lang="it-IT"/>
        </a:p>
      </dgm:t>
    </dgm:pt>
    <dgm:pt modelId="{D1B77121-E06E-4807-8EFF-7C3B458B24E8}">
      <dgm:prSet phldrT="[Testo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it-IT" sz="1600" b="1" dirty="0">
              <a:solidFill>
                <a:srgbClr val="0070C0"/>
              </a:solidFill>
            </a:rPr>
            <a:t>Genitori</a:t>
          </a:r>
          <a:r>
            <a:rPr lang="it-IT" sz="1600" b="1" baseline="0" dirty="0">
              <a:solidFill>
                <a:srgbClr val="0070C0"/>
              </a:solidFill>
            </a:rPr>
            <a:t> separati/divorziati possono  spostarsi per andare a trovare i propri figli minori :e tale spostamento equivale a stato di necessità  </a:t>
          </a:r>
          <a:endParaRPr lang="it-IT" sz="1600" b="1" dirty="0">
            <a:solidFill>
              <a:srgbClr val="0070C0"/>
            </a:solidFill>
          </a:endParaRPr>
        </a:p>
      </dgm:t>
    </dgm:pt>
    <dgm:pt modelId="{DEF54768-8C93-444B-88B5-BA7808489568}" type="parTrans" cxnId="{F50C4331-60FE-4EB4-B20B-24111B76B526}">
      <dgm:prSet/>
      <dgm:spPr/>
      <dgm:t>
        <a:bodyPr/>
        <a:lstStyle/>
        <a:p>
          <a:endParaRPr lang="it-IT"/>
        </a:p>
      </dgm:t>
    </dgm:pt>
    <dgm:pt modelId="{E5B294F2-814B-4BC2-AF91-9B36C40FED9F}" type="sibTrans" cxnId="{F50C4331-60FE-4EB4-B20B-24111B76B526}">
      <dgm:prSet/>
      <dgm:spPr/>
      <dgm:t>
        <a:bodyPr/>
        <a:lstStyle/>
        <a:p>
          <a:endParaRPr lang="it-IT"/>
        </a:p>
      </dgm:t>
    </dgm:pt>
    <dgm:pt modelId="{F2A70472-6102-4CFD-BBA9-7D0664E08630}" type="pres">
      <dgm:prSet presAssocID="{9D9C3B8E-FF2D-429B-8D43-B6883FB6C44D}" presName="linear" presStyleCnt="0">
        <dgm:presLayoutVars>
          <dgm:animLvl val="lvl"/>
          <dgm:resizeHandles val="exact"/>
        </dgm:presLayoutVars>
      </dgm:prSet>
      <dgm:spPr/>
    </dgm:pt>
    <dgm:pt modelId="{36AE245F-2A4D-481D-8EC5-693EAA437EE0}" type="pres">
      <dgm:prSet presAssocID="{39DB49B8-D513-449D-A2CF-BBA638C7A47D}" presName="parentText" presStyleLbl="node1" presStyleIdx="0" presStyleCnt="3" custScaleY="110070" custLinFactY="-2631" custLinFactNeighborX="-1552" custLinFactNeighborY="-100000">
        <dgm:presLayoutVars>
          <dgm:chMax val="0"/>
          <dgm:bulletEnabled val="1"/>
        </dgm:presLayoutVars>
      </dgm:prSet>
      <dgm:spPr/>
    </dgm:pt>
    <dgm:pt modelId="{08B6369F-8E12-492D-ACA4-E89D7959DACB}" type="pres">
      <dgm:prSet presAssocID="{1054B9ED-22F1-4D84-9B4D-9FFFE6BE63B2}" presName="spacer" presStyleCnt="0"/>
      <dgm:spPr/>
    </dgm:pt>
    <dgm:pt modelId="{AF8630CB-CEF6-4F11-B5F4-DB1042DCE0AD}" type="pres">
      <dgm:prSet presAssocID="{669D775B-C6AE-43B3-9A53-C8A974C809F2}" presName="parentText" presStyleLbl="node1" presStyleIdx="1" presStyleCnt="3" custScaleY="81392" custLinFactY="-4036" custLinFactNeighborY="-100000">
        <dgm:presLayoutVars>
          <dgm:chMax val="0"/>
          <dgm:bulletEnabled val="1"/>
        </dgm:presLayoutVars>
      </dgm:prSet>
      <dgm:spPr/>
    </dgm:pt>
    <dgm:pt modelId="{91AE6D13-656B-4D28-86C4-56DA74029A60}" type="pres">
      <dgm:prSet presAssocID="{F583AF87-5E4B-4C21-9A16-9CEE58BD1B38}" presName="spacer" presStyleCnt="0"/>
      <dgm:spPr/>
    </dgm:pt>
    <dgm:pt modelId="{3463EEE7-0A8C-42EF-8398-53BCD8E74D2E}" type="pres">
      <dgm:prSet presAssocID="{D1B77121-E06E-4807-8EFF-7C3B458B24E8}" presName="parentText" presStyleLbl="node1" presStyleIdx="2" presStyleCnt="3" custScaleX="101600" custScaleY="81392" custLinFactY="-7402" custLinFactNeighborX="7875" custLinFactNeighborY="-100000">
        <dgm:presLayoutVars>
          <dgm:chMax val="0"/>
          <dgm:bulletEnabled val="1"/>
        </dgm:presLayoutVars>
      </dgm:prSet>
      <dgm:spPr/>
    </dgm:pt>
  </dgm:ptLst>
  <dgm:cxnLst>
    <dgm:cxn modelId="{C9C6E62C-288B-4790-9EE9-DB5EAA9F9FA9}" type="presOf" srcId="{9D9C3B8E-FF2D-429B-8D43-B6883FB6C44D}" destId="{F2A70472-6102-4CFD-BBA9-7D0664E08630}" srcOrd="0" destOrd="0" presId="urn:microsoft.com/office/officeart/2005/8/layout/vList2"/>
    <dgm:cxn modelId="{F50C4331-60FE-4EB4-B20B-24111B76B526}" srcId="{9D9C3B8E-FF2D-429B-8D43-B6883FB6C44D}" destId="{D1B77121-E06E-4807-8EFF-7C3B458B24E8}" srcOrd="2" destOrd="0" parTransId="{DEF54768-8C93-444B-88B5-BA7808489568}" sibTransId="{E5B294F2-814B-4BC2-AF91-9B36C40FED9F}"/>
    <dgm:cxn modelId="{DA392B50-24D8-4EF0-9A35-7AF91AD50A39}" type="presOf" srcId="{D1B77121-E06E-4807-8EFF-7C3B458B24E8}" destId="{3463EEE7-0A8C-42EF-8398-53BCD8E74D2E}" srcOrd="0" destOrd="0" presId="urn:microsoft.com/office/officeart/2005/8/layout/vList2"/>
    <dgm:cxn modelId="{EDEE2A7D-953C-4D8D-AE59-27C4E067B3EC}" type="presOf" srcId="{39DB49B8-D513-449D-A2CF-BBA638C7A47D}" destId="{36AE245F-2A4D-481D-8EC5-693EAA437EE0}" srcOrd="0" destOrd="0" presId="urn:microsoft.com/office/officeart/2005/8/layout/vList2"/>
    <dgm:cxn modelId="{29F7EFA8-C0C8-475D-A47D-E8F87701A768}" srcId="{9D9C3B8E-FF2D-429B-8D43-B6883FB6C44D}" destId="{39DB49B8-D513-449D-A2CF-BBA638C7A47D}" srcOrd="0" destOrd="0" parTransId="{37E864F3-6AFB-4130-AFFF-95E73E20B47E}" sibTransId="{1054B9ED-22F1-4D84-9B4D-9FFFE6BE63B2}"/>
    <dgm:cxn modelId="{4D2840AC-F823-4E2E-AF4E-CD41E1B61102}" srcId="{9D9C3B8E-FF2D-429B-8D43-B6883FB6C44D}" destId="{669D775B-C6AE-43B3-9A53-C8A974C809F2}" srcOrd="1" destOrd="0" parTransId="{88FEBD36-B5D3-497E-913D-BF19017314F0}" sibTransId="{F583AF87-5E4B-4C21-9A16-9CEE58BD1B38}"/>
    <dgm:cxn modelId="{CD2B63B4-600A-4544-913E-7BFC653797F9}" type="presOf" srcId="{669D775B-C6AE-43B3-9A53-C8A974C809F2}" destId="{AF8630CB-CEF6-4F11-B5F4-DB1042DCE0AD}" srcOrd="0" destOrd="0" presId="urn:microsoft.com/office/officeart/2005/8/layout/vList2"/>
    <dgm:cxn modelId="{730DE439-EBBF-4136-85D6-02146693E5B6}" type="presParOf" srcId="{F2A70472-6102-4CFD-BBA9-7D0664E08630}" destId="{36AE245F-2A4D-481D-8EC5-693EAA437EE0}" srcOrd="0" destOrd="0" presId="urn:microsoft.com/office/officeart/2005/8/layout/vList2"/>
    <dgm:cxn modelId="{864744F8-BA7A-471B-8E8E-DDEE7BDB83E4}" type="presParOf" srcId="{F2A70472-6102-4CFD-BBA9-7D0664E08630}" destId="{08B6369F-8E12-492D-ACA4-E89D7959DACB}" srcOrd="1" destOrd="0" presId="urn:microsoft.com/office/officeart/2005/8/layout/vList2"/>
    <dgm:cxn modelId="{58B9BBDB-11CD-4A2E-8545-6CB49E589AC3}" type="presParOf" srcId="{F2A70472-6102-4CFD-BBA9-7D0664E08630}" destId="{AF8630CB-CEF6-4F11-B5F4-DB1042DCE0AD}" srcOrd="2" destOrd="0" presId="urn:microsoft.com/office/officeart/2005/8/layout/vList2"/>
    <dgm:cxn modelId="{1C613BDB-0241-45D6-BD8D-297C0BACA0BD}" type="presParOf" srcId="{F2A70472-6102-4CFD-BBA9-7D0664E08630}" destId="{91AE6D13-656B-4D28-86C4-56DA74029A60}" srcOrd="3" destOrd="0" presId="urn:microsoft.com/office/officeart/2005/8/layout/vList2"/>
    <dgm:cxn modelId="{11500EFA-8855-4D81-AF89-2EC086EDAD56}" type="presParOf" srcId="{F2A70472-6102-4CFD-BBA9-7D0664E08630}" destId="{3463EEE7-0A8C-42EF-8398-53BCD8E74D2E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1DDCCF3-496A-4310-B900-06B93DE24435}" type="doc">
      <dgm:prSet loTypeId="urn:microsoft.com/office/officeart/2005/8/layout/default#10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9DFB7A00-E146-412A-8809-F7A5A23EF8C0}">
      <dgm:prSet phldrT="[Testo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it-IT" sz="1200" b="1" dirty="0">
              <a:solidFill>
                <a:srgbClr val="0070C0"/>
              </a:solidFill>
            </a:rPr>
            <a:t>SONO RIAPERTI  I PARCHI E I GIARDINI PUBBLICI SENZA ASSEMBRAMENTI</a:t>
          </a:r>
        </a:p>
      </dgm:t>
    </dgm:pt>
    <dgm:pt modelId="{DF61A5F1-7EE7-48FE-845E-A6E44D79B14B}" type="parTrans" cxnId="{30D8B42B-03C9-4659-8421-F05D33991C86}">
      <dgm:prSet/>
      <dgm:spPr/>
      <dgm:t>
        <a:bodyPr/>
        <a:lstStyle/>
        <a:p>
          <a:endParaRPr lang="it-IT"/>
        </a:p>
      </dgm:t>
    </dgm:pt>
    <dgm:pt modelId="{B3A6DC66-681C-4215-BD71-FD3DC70A2C24}" type="sibTrans" cxnId="{30D8B42B-03C9-4659-8421-F05D33991C86}">
      <dgm:prSet/>
      <dgm:spPr/>
      <dgm:t>
        <a:bodyPr/>
        <a:lstStyle/>
        <a:p>
          <a:endParaRPr lang="it-IT"/>
        </a:p>
      </dgm:t>
    </dgm:pt>
    <dgm:pt modelId="{053E1A3C-D1C4-40AA-BB64-BB8D3BBC18EB}">
      <dgm:prSet phldrT="[Testo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it-IT" sz="1200" b="1" dirty="0">
              <a:solidFill>
                <a:srgbClr val="0070C0"/>
              </a:solidFill>
            </a:rPr>
            <a:t>E’ PERMESSA L’ATTIVITA’ SPORTIVA ANCHE A DISTANZA DALLE PROPRIE ABITAZIONI MA SOLO INDIVIDUALE E CON UNA DISTANZA DI ALMENO  DUE METRI DA ALTRI SPORTIVI</a:t>
          </a:r>
          <a:endParaRPr lang="it-IT" sz="1200" b="1" dirty="0">
            <a:solidFill>
              <a:schemeClr val="tx1"/>
            </a:solidFill>
          </a:endParaRPr>
        </a:p>
      </dgm:t>
    </dgm:pt>
    <dgm:pt modelId="{878B0BD3-A946-47E1-8C4D-B6ACF7495755}" type="parTrans" cxnId="{348B2DD6-2DAB-466A-BF16-6E66E63F49BA}">
      <dgm:prSet/>
      <dgm:spPr/>
      <dgm:t>
        <a:bodyPr/>
        <a:lstStyle/>
        <a:p>
          <a:endParaRPr lang="it-IT"/>
        </a:p>
      </dgm:t>
    </dgm:pt>
    <dgm:pt modelId="{70BA7850-43E2-4A04-BEB0-1EF09C6FE722}" type="sibTrans" cxnId="{348B2DD6-2DAB-466A-BF16-6E66E63F49BA}">
      <dgm:prSet/>
      <dgm:spPr/>
      <dgm:t>
        <a:bodyPr/>
        <a:lstStyle/>
        <a:p>
          <a:endParaRPr lang="it-IT"/>
        </a:p>
      </dgm:t>
    </dgm:pt>
    <dgm:pt modelId="{1EBC30B6-C69C-46D1-BA13-5436C0DBA7C0}">
      <dgm:prSet phldrT="[Testo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it-IT" sz="1200" b="1" dirty="0">
              <a:solidFill>
                <a:srgbClr val="0070C0"/>
              </a:solidFill>
            </a:rPr>
            <a:t>E’ PERMESSA L’ATTIVITA’ MOTORIA CON I PROPRI FIGLI</a:t>
          </a:r>
        </a:p>
      </dgm:t>
    </dgm:pt>
    <dgm:pt modelId="{B2ABEF11-7EC7-47B0-B38F-8EC6FAD0CFC5}" type="parTrans" cxnId="{E0C240D2-536D-4027-9886-647EC5EEFFD7}">
      <dgm:prSet/>
      <dgm:spPr/>
      <dgm:t>
        <a:bodyPr/>
        <a:lstStyle/>
        <a:p>
          <a:endParaRPr lang="it-IT"/>
        </a:p>
      </dgm:t>
    </dgm:pt>
    <dgm:pt modelId="{4A96238E-9265-4C26-8BFE-79D927F60891}" type="sibTrans" cxnId="{E0C240D2-536D-4027-9886-647EC5EEFFD7}">
      <dgm:prSet/>
      <dgm:spPr/>
      <dgm:t>
        <a:bodyPr/>
        <a:lstStyle/>
        <a:p>
          <a:endParaRPr lang="it-IT"/>
        </a:p>
      </dgm:t>
    </dgm:pt>
    <dgm:pt modelId="{C7131AE6-768B-4D66-BC66-7607EAB2678B}">
      <dgm:prSet phldrT="[Testo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it-IT" sz="1200" b="1" dirty="0">
              <a:solidFill>
                <a:srgbClr val="0070C0"/>
              </a:solidFill>
            </a:rPr>
            <a:t>SONO PERMESSE LE  PASSEGGIATE CON PERSONE NON AUTOSUFFICIENTI</a:t>
          </a:r>
        </a:p>
      </dgm:t>
    </dgm:pt>
    <dgm:pt modelId="{535C3774-1803-4FEA-A934-076B1B64CFEF}" type="parTrans" cxnId="{9121B1FC-854D-4CAC-924C-17B9C64EAA61}">
      <dgm:prSet/>
      <dgm:spPr/>
      <dgm:t>
        <a:bodyPr/>
        <a:lstStyle/>
        <a:p>
          <a:endParaRPr lang="it-IT"/>
        </a:p>
      </dgm:t>
    </dgm:pt>
    <dgm:pt modelId="{3216A46C-F731-490E-8236-F990408B9210}" type="sibTrans" cxnId="{9121B1FC-854D-4CAC-924C-17B9C64EAA61}">
      <dgm:prSet/>
      <dgm:spPr/>
      <dgm:t>
        <a:bodyPr/>
        <a:lstStyle/>
        <a:p>
          <a:endParaRPr lang="it-IT"/>
        </a:p>
      </dgm:t>
    </dgm:pt>
    <dgm:pt modelId="{3BFFFD93-B583-423C-A339-26F59FF168C3}">
      <dgm:prSet phldrT="[Testo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endParaRPr lang="it-IT" sz="1200" b="1" dirty="0">
            <a:solidFill>
              <a:srgbClr val="0070C0"/>
            </a:solidFill>
          </a:endParaRPr>
        </a:p>
        <a:p>
          <a:r>
            <a:rPr lang="it-IT" sz="1200" b="1" dirty="0">
              <a:solidFill>
                <a:srgbClr val="0070C0"/>
              </a:solidFill>
            </a:rPr>
            <a:t>SONO PERMESSI GLI ALLENAMENTI DEGLI ATLETI PROFESSIONISTI  CON LE ATTIVITA’ INDIVIDUATE DAL CONI</a:t>
          </a:r>
        </a:p>
        <a:p>
          <a:endParaRPr lang="it-IT" sz="1200" b="1" dirty="0">
            <a:solidFill>
              <a:schemeClr val="tx1"/>
            </a:solidFill>
          </a:endParaRPr>
        </a:p>
        <a:p>
          <a:endParaRPr lang="it-IT" sz="1200" b="1" dirty="0">
            <a:solidFill>
              <a:schemeClr val="tx1"/>
            </a:solidFill>
          </a:endParaRPr>
        </a:p>
      </dgm:t>
    </dgm:pt>
    <dgm:pt modelId="{FEF1CEA9-03B7-494E-8DB3-44BB63876BCE}" type="parTrans" cxnId="{773BB855-AC3F-4FEB-A7A6-890935AE7C7D}">
      <dgm:prSet/>
      <dgm:spPr/>
      <dgm:t>
        <a:bodyPr/>
        <a:lstStyle/>
        <a:p>
          <a:endParaRPr lang="it-IT"/>
        </a:p>
      </dgm:t>
    </dgm:pt>
    <dgm:pt modelId="{B5E71764-8B97-44C4-BD25-3E07B100D50A}" type="sibTrans" cxnId="{773BB855-AC3F-4FEB-A7A6-890935AE7C7D}">
      <dgm:prSet/>
      <dgm:spPr/>
      <dgm:t>
        <a:bodyPr/>
        <a:lstStyle/>
        <a:p>
          <a:endParaRPr lang="it-IT"/>
        </a:p>
      </dgm:t>
    </dgm:pt>
    <dgm:pt modelId="{32B9F44F-0BBF-4B23-9D62-4680E7FC2C51}" type="pres">
      <dgm:prSet presAssocID="{21DDCCF3-496A-4310-B900-06B93DE24435}" presName="diagram" presStyleCnt="0">
        <dgm:presLayoutVars>
          <dgm:dir/>
          <dgm:resizeHandles val="exact"/>
        </dgm:presLayoutVars>
      </dgm:prSet>
      <dgm:spPr/>
    </dgm:pt>
    <dgm:pt modelId="{80D186B4-7B79-4FC3-B2AE-F65F0ADA8CD7}" type="pres">
      <dgm:prSet presAssocID="{9DFB7A00-E146-412A-8809-F7A5A23EF8C0}" presName="node" presStyleLbl="node1" presStyleIdx="0" presStyleCnt="5" custLinFactNeighborX="887" custLinFactNeighborY="7651">
        <dgm:presLayoutVars>
          <dgm:bulletEnabled val="1"/>
        </dgm:presLayoutVars>
      </dgm:prSet>
      <dgm:spPr/>
    </dgm:pt>
    <dgm:pt modelId="{83EC22B7-43F1-4E4E-B5C1-27038169F5F1}" type="pres">
      <dgm:prSet presAssocID="{B3A6DC66-681C-4215-BD71-FD3DC70A2C24}" presName="sibTrans" presStyleCnt="0"/>
      <dgm:spPr/>
    </dgm:pt>
    <dgm:pt modelId="{DB441E2F-08B3-4008-BDF5-19BE43A7B90D}" type="pres">
      <dgm:prSet presAssocID="{053E1A3C-D1C4-40AA-BB64-BB8D3BBC18EB}" presName="node" presStyleLbl="node1" presStyleIdx="1" presStyleCnt="5" custScaleX="119227" custScaleY="189794">
        <dgm:presLayoutVars>
          <dgm:bulletEnabled val="1"/>
        </dgm:presLayoutVars>
      </dgm:prSet>
      <dgm:spPr/>
    </dgm:pt>
    <dgm:pt modelId="{BE42B43A-58C1-4DA5-8E99-BCDF4BDA7425}" type="pres">
      <dgm:prSet presAssocID="{70BA7850-43E2-4A04-BEB0-1EF09C6FE722}" presName="sibTrans" presStyleCnt="0"/>
      <dgm:spPr/>
    </dgm:pt>
    <dgm:pt modelId="{97FB6849-9AB8-4F22-825C-70A572689687}" type="pres">
      <dgm:prSet presAssocID="{1EBC30B6-C69C-46D1-BA13-5436C0DBA7C0}" presName="node" presStyleLbl="node1" presStyleIdx="2" presStyleCnt="5">
        <dgm:presLayoutVars>
          <dgm:bulletEnabled val="1"/>
        </dgm:presLayoutVars>
      </dgm:prSet>
      <dgm:spPr/>
    </dgm:pt>
    <dgm:pt modelId="{CBBD3CA1-CCB5-41DD-AE75-9CD4FA2C559C}" type="pres">
      <dgm:prSet presAssocID="{4A96238E-9265-4C26-8BFE-79D927F60891}" presName="sibTrans" presStyleCnt="0"/>
      <dgm:spPr/>
    </dgm:pt>
    <dgm:pt modelId="{BD4FE9F9-334C-4BAF-A654-059C9C294F5C}" type="pres">
      <dgm:prSet presAssocID="{C7131AE6-768B-4D66-BC66-7607EAB2678B}" presName="node" presStyleLbl="node1" presStyleIdx="3" presStyleCnt="5" custScaleX="128771" custLinFactNeighborX="3694" custLinFactNeighborY="-3193">
        <dgm:presLayoutVars>
          <dgm:bulletEnabled val="1"/>
        </dgm:presLayoutVars>
      </dgm:prSet>
      <dgm:spPr/>
    </dgm:pt>
    <dgm:pt modelId="{283C8BB0-013E-4D99-A9FB-AA1F7080241C}" type="pres">
      <dgm:prSet presAssocID="{3216A46C-F731-490E-8236-F990408B9210}" presName="sibTrans" presStyleCnt="0"/>
      <dgm:spPr/>
    </dgm:pt>
    <dgm:pt modelId="{74AD4861-D64F-436B-9BC1-4FF95234D144}" type="pres">
      <dgm:prSet presAssocID="{3BFFFD93-B583-423C-A339-26F59FF168C3}" presName="node" presStyleLbl="node1" presStyleIdx="4" presStyleCnt="5" custScaleX="152415" custScaleY="116867">
        <dgm:presLayoutVars>
          <dgm:bulletEnabled val="1"/>
        </dgm:presLayoutVars>
      </dgm:prSet>
      <dgm:spPr/>
    </dgm:pt>
  </dgm:ptLst>
  <dgm:cxnLst>
    <dgm:cxn modelId="{DD789122-AF6C-4AEF-8313-EA21A0CCA1E7}" type="presOf" srcId="{9DFB7A00-E146-412A-8809-F7A5A23EF8C0}" destId="{80D186B4-7B79-4FC3-B2AE-F65F0ADA8CD7}" srcOrd="0" destOrd="0" presId="urn:microsoft.com/office/officeart/2005/8/layout/default#10"/>
    <dgm:cxn modelId="{D0E59826-8D5A-4FB3-8D33-A6058D68D30C}" type="presOf" srcId="{3BFFFD93-B583-423C-A339-26F59FF168C3}" destId="{74AD4861-D64F-436B-9BC1-4FF95234D144}" srcOrd="0" destOrd="0" presId="urn:microsoft.com/office/officeart/2005/8/layout/default#10"/>
    <dgm:cxn modelId="{DD12BE28-FB04-41D1-B424-671221E32790}" type="presOf" srcId="{C7131AE6-768B-4D66-BC66-7607EAB2678B}" destId="{BD4FE9F9-334C-4BAF-A654-059C9C294F5C}" srcOrd="0" destOrd="0" presId="urn:microsoft.com/office/officeart/2005/8/layout/default#10"/>
    <dgm:cxn modelId="{30D8B42B-03C9-4659-8421-F05D33991C86}" srcId="{21DDCCF3-496A-4310-B900-06B93DE24435}" destId="{9DFB7A00-E146-412A-8809-F7A5A23EF8C0}" srcOrd="0" destOrd="0" parTransId="{DF61A5F1-7EE7-48FE-845E-A6E44D79B14B}" sibTransId="{B3A6DC66-681C-4215-BD71-FD3DC70A2C24}"/>
    <dgm:cxn modelId="{CC7BD334-C646-497B-B15F-99C856DFDB13}" type="presOf" srcId="{1EBC30B6-C69C-46D1-BA13-5436C0DBA7C0}" destId="{97FB6849-9AB8-4F22-825C-70A572689687}" srcOrd="0" destOrd="0" presId="urn:microsoft.com/office/officeart/2005/8/layout/default#10"/>
    <dgm:cxn modelId="{53276E3B-F3A4-4E1D-80B7-43A09E53B340}" type="presOf" srcId="{21DDCCF3-496A-4310-B900-06B93DE24435}" destId="{32B9F44F-0BBF-4B23-9D62-4680E7FC2C51}" srcOrd="0" destOrd="0" presId="urn:microsoft.com/office/officeart/2005/8/layout/default#10"/>
    <dgm:cxn modelId="{773BB855-AC3F-4FEB-A7A6-890935AE7C7D}" srcId="{21DDCCF3-496A-4310-B900-06B93DE24435}" destId="{3BFFFD93-B583-423C-A339-26F59FF168C3}" srcOrd="4" destOrd="0" parTransId="{FEF1CEA9-03B7-494E-8DB3-44BB63876BCE}" sibTransId="{B5E71764-8B97-44C4-BD25-3E07B100D50A}"/>
    <dgm:cxn modelId="{AA102788-8B79-4A39-966B-2BD0D9BF1FBE}" type="presOf" srcId="{053E1A3C-D1C4-40AA-BB64-BB8D3BBC18EB}" destId="{DB441E2F-08B3-4008-BDF5-19BE43A7B90D}" srcOrd="0" destOrd="0" presId="urn:microsoft.com/office/officeart/2005/8/layout/default#10"/>
    <dgm:cxn modelId="{E0C240D2-536D-4027-9886-647EC5EEFFD7}" srcId="{21DDCCF3-496A-4310-B900-06B93DE24435}" destId="{1EBC30B6-C69C-46D1-BA13-5436C0DBA7C0}" srcOrd="2" destOrd="0" parTransId="{B2ABEF11-7EC7-47B0-B38F-8EC6FAD0CFC5}" sibTransId="{4A96238E-9265-4C26-8BFE-79D927F60891}"/>
    <dgm:cxn modelId="{348B2DD6-2DAB-466A-BF16-6E66E63F49BA}" srcId="{21DDCCF3-496A-4310-B900-06B93DE24435}" destId="{053E1A3C-D1C4-40AA-BB64-BB8D3BBC18EB}" srcOrd="1" destOrd="0" parTransId="{878B0BD3-A946-47E1-8C4D-B6ACF7495755}" sibTransId="{70BA7850-43E2-4A04-BEB0-1EF09C6FE722}"/>
    <dgm:cxn modelId="{9121B1FC-854D-4CAC-924C-17B9C64EAA61}" srcId="{21DDCCF3-496A-4310-B900-06B93DE24435}" destId="{C7131AE6-768B-4D66-BC66-7607EAB2678B}" srcOrd="3" destOrd="0" parTransId="{535C3774-1803-4FEA-A934-076B1B64CFEF}" sibTransId="{3216A46C-F731-490E-8236-F990408B9210}"/>
    <dgm:cxn modelId="{56E96816-7CFD-4FE4-BB82-422F3D7982C3}" type="presParOf" srcId="{32B9F44F-0BBF-4B23-9D62-4680E7FC2C51}" destId="{80D186B4-7B79-4FC3-B2AE-F65F0ADA8CD7}" srcOrd="0" destOrd="0" presId="urn:microsoft.com/office/officeart/2005/8/layout/default#10"/>
    <dgm:cxn modelId="{0E6C37F0-A36C-4E32-B704-8BDA2D40D134}" type="presParOf" srcId="{32B9F44F-0BBF-4B23-9D62-4680E7FC2C51}" destId="{83EC22B7-43F1-4E4E-B5C1-27038169F5F1}" srcOrd="1" destOrd="0" presId="urn:microsoft.com/office/officeart/2005/8/layout/default#10"/>
    <dgm:cxn modelId="{8AF565DB-0DE0-4351-BAA2-7C7861285501}" type="presParOf" srcId="{32B9F44F-0BBF-4B23-9D62-4680E7FC2C51}" destId="{DB441E2F-08B3-4008-BDF5-19BE43A7B90D}" srcOrd="2" destOrd="0" presId="urn:microsoft.com/office/officeart/2005/8/layout/default#10"/>
    <dgm:cxn modelId="{636C4631-4928-4FA4-A62D-497CFDC69204}" type="presParOf" srcId="{32B9F44F-0BBF-4B23-9D62-4680E7FC2C51}" destId="{BE42B43A-58C1-4DA5-8E99-BCDF4BDA7425}" srcOrd="3" destOrd="0" presId="urn:microsoft.com/office/officeart/2005/8/layout/default#10"/>
    <dgm:cxn modelId="{FDC668E0-85CA-4E6F-B3A9-06CE86B211C7}" type="presParOf" srcId="{32B9F44F-0BBF-4B23-9D62-4680E7FC2C51}" destId="{97FB6849-9AB8-4F22-825C-70A572689687}" srcOrd="4" destOrd="0" presId="urn:microsoft.com/office/officeart/2005/8/layout/default#10"/>
    <dgm:cxn modelId="{DD41D676-0772-4F4B-A541-3E136BC67480}" type="presParOf" srcId="{32B9F44F-0BBF-4B23-9D62-4680E7FC2C51}" destId="{CBBD3CA1-CCB5-41DD-AE75-9CD4FA2C559C}" srcOrd="5" destOrd="0" presId="urn:microsoft.com/office/officeart/2005/8/layout/default#10"/>
    <dgm:cxn modelId="{B951A6AD-F507-4202-8480-8F0510C34C84}" type="presParOf" srcId="{32B9F44F-0BBF-4B23-9D62-4680E7FC2C51}" destId="{BD4FE9F9-334C-4BAF-A654-059C9C294F5C}" srcOrd="6" destOrd="0" presId="urn:microsoft.com/office/officeart/2005/8/layout/default#10"/>
    <dgm:cxn modelId="{4E4C527D-BCB9-4167-B19E-50E75AD97301}" type="presParOf" srcId="{32B9F44F-0BBF-4B23-9D62-4680E7FC2C51}" destId="{283C8BB0-013E-4D99-A9FB-AA1F7080241C}" srcOrd="7" destOrd="0" presId="urn:microsoft.com/office/officeart/2005/8/layout/default#10"/>
    <dgm:cxn modelId="{92951BEF-8D7A-4D39-B815-968B32F2C717}" type="presParOf" srcId="{32B9F44F-0BBF-4B23-9D62-4680E7FC2C51}" destId="{74AD4861-D64F-436B-9BC1-4FF95234D144}" srcOrd="8" destOrd="0" presId="urn:microsoft.com/office/officeart/2005/8/layout/default#10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D9C3B8E-FF2D-429B-8D43-B6883FB6C44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39DB49B8-D513-449D-A2CF-BBA638C7A47D}">
      <dgm:prSet phldrT="[Testo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it-IT" sz="1800" b="1" dirty="0">
              <a:solidFill>
                <a:srgbClr val="0070C0"/>
              </a:solidFill>
            </a:rPr>
            <a:t>AUMENTO DELLE FREQUENZE NELLE ORE DI PUNTA</a:t>
          </a:r>
        </a:p>
      </dgm:t>
    </dgm:pt>
    <dgm:pt modelId="{37E864F3-6AFB-4130-AFFF-95E73E20B47E}" type="parTrans" cxnId="{29F7EFA8-C0C8-475D-A47D-E8F87701A768}">
      <dgm:prSet/>
      <dgm:spPr/>
      <dgm:t>
        <a:bodyPr/>
        <a:lstStyle/>
        <a:p>
          <a:endParaRPr lang="it-IT"/>
        </a:p>
      </dgm:t>
    </dgm:pt>
    <dgm:pt modelId="{1054B9ED-22F1-4D84-9B4D-9FFFE6BE63B2}" type="sibTrans" cxnId="{29F7EFA8-C0C8-475D-A47D-E8F87701A768}">
      <dgm:prSet/>
      <dgm:spPr/>
      <dgm:t>
        <a:bodyPr/>
        <a:lstStyle/>
        <a:p>
          <a:endParaRPr lang="it-IT"/>
        </a:p>
      </dgm:t>
    </dgm:pt>
    <dgm:pt modelId="{803418D3-70FD-418A-9EFE-8F21491C96C9}">
      <dgm:prSet phldrT="[Testo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it-IT" sz="1800" b="1" dirty="0">
              <a:solidFill>
                <a:srgbClr val="0070C0"/>
              </a:solidFill>
            </a:rPr>
            <a:t>OBBLIGO DI INDOSSARE LE MASCHERINE DI COMUNITA’,  ANCHE DI STOFFA </a:t>
          </a:r>
          <a:endParaRPr lang="it-IT" sz="1800" b="1" dirty="0">
            <a:solidFill>
              <a:srgbClr val="0070C0"/>
            </a:solidFill>
            <a:highlight>
              <a:srgbClr val="FFFF00"/>
            </a:highlight>
          </a:endParaRPr>
        </a:p>
      </dgm:t>
    </dgm:pt>
    <dgm:pt modelId="{20FB3363-18A6-451E-8D4A-78B8F661FD83}" type="parTrans" cxnId="{E449BF39-4517-45FB-89DF-6F4F36D7D648}">
      <dgm:prSet/>
      <dgm:spPr/>
      <dgm:t>
        <a:bodyPr/>
        <a:lstStyle/>
        <a:p>
          <a:endParaRPr lang="it-IT"/>
        </a:p>
      </dgm:t>
    </dgm:pt>
    <dgm:pt modelId="{D512709D-1E8A-47F1-A8F4-9AED5173EC65}" type="sibTrans" cxnId="{E449BF39-4517-45FB-89DF-6F4F36D7D648}">
      <dgm:prSet/>
      <dgm:spPr/>
      <dgm:t>
        <a:bodyPr/>
        <a:lstStyle/>
        <a:p>
          <a:endParaRPr lang="it-IT"/>
        </a:p>
      </dgm:t>
    </dgm:pt>
    <dgm:pt modelId="{669D775B-C6AE-43B3-9A53-C8A974C809F2}">
      <dgm:prSet phldrT="[Testo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it-IT" sz="1800" b="1" dirty="0">
              <a:solidFill>
                <a:srgbClr val="0070C0"/>
              </a:solidFill>
            </a:rPr>
            <a:t>MARKERS SUI POSTI A SEDERE PER INDICARE QUELLI CHE NON POSSONO ESSERE UTILIZZATI</a:t>
          </a:r>
        </a:p>
      </dgm:t>
    </dgm:pt>
    <dgm:pt modelId="{F583AF87-5E4B-4C21-9A16-9CEE58BD1B38}" type="sibTrans" cxnId="{4D2840AC-F823-4E2E-AF4E-CD41E1B61102}">
      <dgm:prSet/>
      <dgm:spPr/>
      <dgm:t>
        <a:bodyPr/>
        <a:lstStyle/>
        <a:p>
          <a:endParaRPr lang="it-IT"/>
        </a:p>
      </dgm:t>
    </dgm:pt>
    <dgm:pt modelId="{88FEBD36-B5D3-497E-913D-BF19017314F0}" type="parTrans" cxnId="{4D2840AC-F823-4E2E-AF4E-CD41E1B61102}">
      <dgm:prSet/>
      <dgm:spPr/>
      <dgm:t>
        <a:bodyPr/>
        <a:lstStyle/>
        <a:p>
          <a:endParaRPr lang="it-IT"/>
        </a:p>
      </dgm:t>
    </dgm:pt>
    <dgm:pt modelId="{DC7CD6F9-3C65-45EA-9473-688A52EEC82B}">
      <dgm:prSet phldrT="[Testo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it-IT" sz="1800" b="1" dirty="0">
              <a:solidFill>
                <a:srgbClr val="0070C0"/>
              </a:solidFill>
            </a:rPr>
            <a:t>NUMERO MASSIMO  DI PASSEGGERI SU TRAM, AUTOBUS E METROPOLITANA</a:t>
          </a:r>
        </a:p>
      </dgm:t>
    </dgm:pt>
    <dgm:pt modelId="{0CA1A865-97B5-47A1-A13C-D56CF689B945}" type="sibTrans" cxnId="{C84B9FC2-FF75-4DF8-9214-9613D4317182}">
      <dgm:prSet/>
      <dgm:spPr/>
      <dgm:t>
        <a:bodyPr/>
        <a:lstStyle/>
        <a:p>
          <a:endParaRPr lang="it-IT"/>
        </a:p>
      </dgm:t>
    </dgm:pt>
    <dgm:pt modelId="{E5311193-465C-490E-9B3C-66F482CAB53F}" type="parTrans" cxnId="{C84B9FC2-FF75-4DF8-9214-9613D4317182}">
      <dgm:prSet/>
      <dgm:spPr/>
      <dgm:t>
        <a:bodyPr/>
        <a:lstStyle/>
        <a:p>
          <a:endParaRPr lang="it-IT"/>
        </a:p>
      </dgm:t>
    </dgm:pt>
    <dgm:pt modelId="{F2A70472-6102-4CFD-BBA9-7D0664E08630}" type="pres">
      <dgm:prSet presAssocID="{9D9C3B8E-FF2D-429B-8D43-B6883FB6C44D}" presName="linear" presStyleCnt="0">
        <dgm:presLayoutVars>
          <dgm:animLvl val="lvl"/>
          <dgm:resizeHandles val="exact"/>
        </dgm:presLayoutVars>
      </dgm:prSet>
      <dgm:spPr/>
    </dgm:pt>
    <dgm:pt modelId="{36AE245F-2A4D-481D-8EC5-693EAA437EE0}" type="pres">
      <dgm:prSet presAssocID="{39DB49B8-D513-449D-A2CF-BBA638C7A47D}" presName="parentText" presStyleLbl="node1" presStyleIdx="0" presStyleCnt="4" custLinFactNeighborX="3509" custLinFactNeighborY="-43709">
        <dgm:presLayoutVars>
          <dgm:chMax val="0"/>
          <dgm:bulletEnabled val="1"/>
        </dgm:presLayoutVars>
      </dgm:prSet>
      <dgm:spPr/>
    </dgm:pt>
    <dgm:pt modelId="{08B6369F-8E12-492D-ACA4-E89D7959DACB}" type="pres">
      <dgm:prSet presAssocID="{1054B9ED-22F1-4D84-9B4D-9FFFE6BE63B2}" presName="spacer" presStyleCnt="0"/>
      <dgm:spPr/>
    </dgm:pt>
    <dgm:pt modelId="{3CFA6551-1656-4451-9551-55AA2C5878E7}" type="pres">
      <dgm:prSet presAssocID="{DC7CD6F9-3C65-45EA-9473-688A52EEC82B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6C2410CB-69DB-42F3-8689-51C4CA1D8663}" type="pres">
      <dgm:prSet presAssocID="{0CA1A865-97B5-47A1-A13C-D56CF689B945}" presName="spacer" presStyleCnt="0"/>
      <dgm:spPr/>
    </dgm:pt>
    <dgm:pt modelId="{AF8630CB-CEF6-4F11-B5F4-DB1042DCE0AD}" type="pres">
      <dgm:prSet presAssocID="{669D775B-C6AE-43B3-9A53-C8A974C809F2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91AE6D13-656B-4D28-86C4-56DA74029A60}" type="pres">
      <dgm:prSet presAssocID="{F583AF87-5E4B-4C21-9A16-9CEE58BD1B38}" presName="spacer" presStyleCnt="0"/>
      <dgm:spPr/>
    </dgm:pt>
    <dgm:pt modelId="{3DE3151F-D675-46D8-8295-BDE732AD3E3A}" type="pres">
      <dgm:prSet presAssocID="{803418D3-70FD-418A-9EFE-8F21491C96C9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E449BF39-4517-45FB-89DF-6F4F36D7D648}" srcId="{9D9C3B8E-FF2D-429B-8D43-B6883FB6C44D}" destId="{803418D3-70FD-418A-9EFE-8F21491C96C9}" srcOrd="3" destOrd="0" parTransId="{20FB3363-18A6-451E-8D4A-78B8F661FD83}" sibTransId="{D512709D-1E8A-47F1-A8F4-9AED5173EC65}"/>
    <dgm:cxn modelId="{7697265E-37F7-4E4A-B010-D002D853EBD5}" type="presOf" srcId="{DC7CD6F9-3C65-45EA-9473-688A52EEC82B}" destId="{3CFA6551-1656-4451-9551-55AA2C5878E7}" srcOrd="0" destOrd="0" presId="urn:microsoft.com/office/officeart/2005/8/layout/vList2"/>
    <dgm:cxn modelId="{1767B663-4BB1-45B7-B3E4-ACF865EE48FB}" type="presOf" srcId="{669D775B-C6AE-43B3-9A53-C8A974C809F2}" destId="{AF8630CB-CEF6-4F11-B5F4-DB1042DCE0AD}" srcOrd="0" destOrd="0" presId="urn:microsoft.com/office/officeart/2005/8/layout/vList2"/>
    <dgm:cxn modelId="{7D105664-4721-4952-AAD5-D921F3507269}" type="presOf" srcId="{9D9C3B8E-FF2D-429B-8D43-B6883FB6C44D}" destId="{F2A70472-6102-4CFD-BBA9-7D0664E08630}" srcOrd="0" destOrd="0" presId="urn:microsoft.com/office/officeart/2005/8/layout/vList2"/>
    <dgm:cxn modelId="{0E287974-83DD-42D6-8458-9B632169D805}" type="presOf" srcId="{39DB49B8-D513-449D-A2CF-BBA638C7A47D}" destId="{36AE245F-2A4D-481D-8EC5-693EAA437EE0}" srcOrd="0" destOrd="0" presId="urn:microsoft.com/office/officeart/2005/8/layout/vList2"/>
    <dgm:cxn modelId="{29F7EFA8-C0C8-475D-A47D-E8F87701A768}" srcId="{9D9C3B8E-FF2D-429B-8D43-B6883FB6C44D}" destId="{39DB49B8-D513-449D-A2CF-BBA638C7A47D}" srcOrd="0" destOrd="0" parTransId="{37E864F3-6AFB-4130-AFFF-95E73E20B47E}" sibTransId="{1054B9ED-22F1-4D84-9B4D-9FFFE6BE63B2}"/>
    <dgm:cxn modelId="{4D2840AC-F823-4E2E-AF4E-CD41E1B61102}" srcId="{9D9C3B8E-FF2D-429B-8D43-B6883FB6C44D}" destId="{669D775B-C6AE-43B3-9A53-C8A974C809F2}" srcOrd="2" destOrd="0" parTransId="{88FEBD36-B5D3-497E-913D-BF19017314F0}" sibTransId="{F583AF87-5E4B-4C21-9A16-9CEE58BD1B38}"/>
    <dgm:cxn modelId="{C84B9FC2-FF75-4DF8-9214-9613D4317182}" srcId="{9D9C3B8E-FF2D-429B-8D43-B6883FB6C44D}" destId="{DC7CD6F9-3C65-45EA-9473-688A52EEC82B}" srcOrd="1" destOrd="0" parTransId="{E5311193-465C-490E-9B3C-66F482CAB53F}" sibTransId="{0CA1A865-97B5-47A1-A13C-D56CF689B945}"/>
    <dgm:cxn modelId="{880669E1-83CD-46BF-B04E-F4BD11E41535}" type="presOf" srcId="{803418D3-70FD-418A-9EFE-8F21491C96C9}" destId="{3DE3151F-D675-46D8-8295-BDE732AD3E3A}" srcOrd="0" destOrd="0" presId="urn:microsoft.com/office/officeart/2005/8/layout/vList2"/>
    <dgm:cxn modelId="{62B7076E-8E97-48CC-98FE-A808D9148CDF}" type="presParOf" srcId="{F2A70472-6102-4CFD-BBA9-7D0664E08630}" destId="{36AE245F-2A4D-481D-8EC5-693EAA437EE0}" srcOrd="0" destOrd="0" presId="urn:microsoft.com/office/officeart/2005/8/layout/vList2"/>
    <dgm:cxn modelId="{74DF5799-D95A-4164-84BF-869220FB567A}" type="presParOf" srcId="{F2A70472-6102-4CFD-BBA9-7D0664E08630}" destId="{08B6369F-8E12-492D-ACA4-E89D7959DACB}" srcOrd="1" destOrd="0" presId="urn:microsoft.com/office/officeart/2005/8/layout/vList2"/>
    <dgm:cxn modelId="{FFB837F0-C603-4387-B8AB-E5806A883C38}" type="presParOf" srcId="{F2A70472-6102-4CFD-BBA9-7D0664E08630}" destId="{3CFA6551-1656-4451-9551-55AA2C5878E7}" srcOrd="2" destOrd="0" presId="urn:microsoft.com/office/officeart/2005/8/layout/vList2"/>
    <dgm:cxn modelId="{7BD1C755-B44A-4B30-84C2-AEA3052852A1}" type="presParOf" srcId="{F2A70472-6102-4CFD-BBA9-7D0664E08630}" destId="{6C2410CB-69DB-42F3-8689-51C4CA1D8663}" srcOrd="3" destOrd="0" presId="urn:microsoft.com/office/officeart/2005/8/layout/vList2"/>
    <dgm:cxn modelId="{67F794C6-3DFE-4DE0-8FE9-1350A1517276}" type="presParOf" srcId="{F2A70472-6102-4CFD-BBA9-7D0664E08630}" destId="{AF8630CB-CEF6-4F11-B5F4-DB1042DCE0AD}" srcOrd="4" destOrd="0" presId="urn:microsoft.com/office/officeart/2005/8/layout/vList2"/>
    <dgm:cxn modelId="{0BBA6A2D-18C8-4A66-B815-14973FBB9256}" type="presParOf" srcId="{F2A70472-6102-4CFD-BBA9-7D0664E08630}" destId="{91AE6D13-656B-4D28-86C4-56DA74029A60}" srcOrd="5" destOrd="0" presId="urn:microsoft.com/office/officeart/2005/8/layout/vList2"/>
    <dgm:cxn modelId="{8FDD31BA-7C5E-4177-8B86-F4E4790CC865}" type="presParOf" srcId="{F2A70472-6102-4CFD-BBA9-7D0664E08630}" destId="{3DE3151F-D675-46D8-8295-BDE732AD3E3A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B1DE485-BCCE-44B3-A2B1-4AE617C66976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4CE74DF9-F6EF-477D-9098-BAB4257CED9D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just"/>
          <a:r>
            <a:rPr lang="it-IT" sz="1600" b="1" dirty="0">
              <a:solidFill>
                <a:srgbClr val="0070C0"/>
              </a:solidFill>
            </a:rPr>
            <a:t>È </a:t>
          </a:r>
          <a:r>
            <a:rPr lang="it-IT" sz="1400" b="1" dirty="0">
              <a:solidFill>
                <a:srgbClr val="0070C0"/>
              </a:solidFill>
            </a:rPr>
            <a:t>CONSENTITA LA  RISTORAZIONE CON ASPORTO, FERMO RESTANDO L’OBBLIGO DI RISPETTARE LA DISTANZA DI SICUREZZA INTERPERSONALE DI ALMENO UN METRO,  IL DIVIETO DI CONSUMARE I PRODOTTI ALL’INTERNO DEI LOCALI E IL DIVIETO DI SOSTARE NELLE IMMEDIATE VICINANZE DEGLI STESSI</a:t>
          </a:r>
        </a:p>
      </dgm:t>
    </dgm:pt>
    <dgm:pt modelId="{B98D8D46-6E5D-467B-8857-6FA762D1553E}" type="parTrans" cxnId="{F0F7A25B-0498-4990-8BD4-3012F39ECA65}">
      <dgm:prSet/>
      <dgm:spPr/>
      <dgm:t>
        <a:bodyPr/>
        <a:lstStyle/>
        <a:p>
          <a:endParaRPr lang="it-IT"/>
        </a:p>
      </dgm:t>
    </dgm:pt>
    <dgm:pt modelId="{66DF849A-EFED-4B46-BB1B-E25349203DC7}" type="sibTrans" cxnId="{F0F7A25B-0498-4990-8BD4-3012F39ECA65}">
      <dgm:prSet/>
      <dgm:spPr/>
      <dgm:t>
        <a:bodyPr/>
        <a:lstStyle/>
        <a:p>
          <a:endParaRPr lang="it-IT"/>
        </a:p>
      </dgm:t>
    </dgm:pt>
    <dgm:pt modelId="{6D63BAF2-07CC-49AA-94D6-C22CBA42EAA0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just"/>
          <a:r>
            <a:rPr lang="it-IT" sz="1600" b="1" dirty="0">
              <a:solidFill>
                <a:srgbClr val="0070C0"/>
              </a:solidFill>
            </a:rPr>
            <a:t>E’ CONSENTITO IL COMMERCIO AL DETTAGLIO DI FIORI, PIANTE, SEMI E FERTILIZZANTI</a:t>
          </a:r>
        </a:p>
      </dgm:t>
    </dgm:pt>
    <dgm:pt modelId="{2A35AB4B-0DF0-4693-A3E1-A762C928FE14}" type="parTrans" cxnId="{C6FA1BB8-BD72-4BFB-8E60-7754FE8BBDA5}">
      <dgm:prSet/>
      <dgm:spPr/>
      <dgm:t>
        <a:bodyPr/>
        <a:lstStyle/>
        <a:p>
          <a:endParaRPr lang="it-IT"/>
        </a:p>
      </dgm:t>
    </dgm:pt>
    <dgm:pt modelId="{44B7EF60-2DA2-4F3B-8982-AC720E5CFC06}" type="sibTrans" cxnId="{C6FA1BB8-BD72-4BFB-8E60-7754FE8BBDA5}">
      <dgm:prSet/>
      <dgm:spPr/>
      <dgm:t>
        <a:bodyPr/>
        <a:lstStyle/>
        <a:p>
          <a:endParaRPr lang="it-IT"/>
        </a:p>
      </dgm:t>
    </dgm:pt>
    <dgm:pt modelId="{9D7524BB-FE39-4C83-B238-D87FCF899B43}" type="pres">
      <dgm:prSet presAssocID="{6B1DE485-BCCE-44B3-A2B1-4AE617C66976}" presName="linear" presStyleCnt="0">
        <dgm:presLayoutVars>
          <dgm:dir/>
          <dgm:animLvl val="lvl"/>
          <dgm:resizeHandles val="exact"/>
        </dgm:presLayoutVars>
      </dgm:prSet>
      <dgm:spPr/>
    </dgm:pt>
    <dgm:pt modelId="{5BC0BE41-45DB-49EE-8ED5-95E5C3C15374}" type="pres">
      <dgm:prSet presAssocID="{4CE74DF9-F6EF-477D-9098-BAB4257CED9D}" presName="parentLin" presStyleCnt="0"/>
      <dgm:spPr/>
    </dgm:pt>
    <dgm:pt modelId="{627091AA-BFAB-47C7-B125-753703195F3A}" type="pres">
      <dgm:prSet presAssocID="{4CE74DF9-F6EF-477D-9098-BAB4257CED9D}" presName="parentLeftMargin" presStyleLbl="node1" presStyleIdx="0" presStyleCnt="2"/>
      <dgm:spPr/>
    </dgm:pt>
    <dgm:pt modelId="{1D20D48E-A51A-4F36-BB14-16E3A34954BA}" type="pres">
      <dgm:prSet presAssocID="{4CE74DF9-F6EF-477D-9098-BAB4257CED9D}" presName="parentText" presStyleLbl="node1" presStyleIdx="0" presStyleCnt="2" custScaleX="138170" custScaleY="268238" custLinFactNeighborX="28714" custLinFactNeighborY="-450">
        <dgm:presLayoutVars>
          <dgm:chMax val="0"/>
          <dgm:bulletEnabled val="1"/>
        </dgm:presLayoutVars>
      </dgm:prSet>
      <dgm:spPr/>
    </dgm:pt>
    <dgm:pt modelId="{F1529710-A6F8-48C4-85CB-2E0DB032CDA4}" type="pres">
      <dgm:prSet presAssocID="{4CE74DF9-F6EF-477D-9098-BAB4257CED9D}" presName="negativeSpace" presStyleCnt="0"/>
      <dgm:spPr/>
    </dgm:pt>
    <dgm:pt modelId="{E3AC7BEF-8DC4-4DA2-823F-737C5EB96171}" type="pres">
      <dgm:prSet presAssocID="{4CE74DF9-F6EF-477D-9098-BAB4257CED9D}" presName="childText" presStyleLbl="conFgAcc1" presStyleIdx="0" presStyleCnt="2">
        <dgm:presLayoutVars>
          <dgm:bulletEnabled val="1"/>
        </dgm:presLayoutVars>
      </dgm:prSet>
      <dgm:spPr/>
    </dgm:pt>
    <dgm:pt modelId="{24EA814D-E888-4054-A010-F81D7150C91D}" type="pres">
      <dgm:prSet presAssocID="{66DF849A-EFED-4B46-BB1B-E25349203DC7}" presName="spaceBetweenRectangles" presStyleCnt="0"/>
      <dgm:spPr/>
    </dgm:pt>
    <dgm:pt modelId="{5E52191C-8701-4375-B0A8-6E48113C4BE7}" type="pres">
      <dgm:prSet presAssocID="{6D63BAF2-07CC-49AA-94D6-C22CBA42EAA0}" presName="parentLin" presStyleCnt="0"/>
      <dgm:spPr/>
    </dgm:pt>
    <dgm:pt modelId="{7EAA7A63-E64F-4D10-B114-F9EA62BB6E98}" type="pres">
      <dgm:prSet presAssocID="{6D63BAF2-07CC-49AA-94D6-C22CBA42EAA0}" presName="parentLeftMargin" presStyleLbl="node1" presStyleIdx="0" presStyleCnt="2"/>
      <dgm:spPr/>
    </dgm:pt>
    <dgm:pt modelId="{73D90125-AAEB-43C6-BE16-4E8C44822252}" type="pres">
      <dgm:prSet presAssocID="{6D63BAF2-07CC-49AA-94D6-C22CBA42EAA0}" presName="parentText" presStyleLbl="node1" presStyleIdx="1" presStyleCnt="2" custScaleX="142857" custLinFactNeighborX="1342" custLinFactNeighborY="2001">
        <dgm:presLayoutVars>
          <dgm:chMax val="0"/>
          <dgm:bulletEnabled val="1"/>
        </dgm:presLayoutVars>
      </dgm:prSet>
      <dgm:spPr/>
    </dgm:pt>
    <dgm:pt modelId="{9B7F4277-609F-4761-ACDF-F0F8A9E3FBD6}" type="pres">
      <dgm:prSet presAssocID="{6D63BAF2-07CC-49AA-94D6-C22CBA42EAA0}" presName="negativeSpace" presStyleCnt="0"/>
      <dgm:spPr/>
    </dgm:pt>
    <dgm:pt modelId="{165BE57C-17AA-42B7-B4AF-ED544955131C}" type="pres">
      <dgm:prSet presAssocID="{6D63BAF2-07CC-49AA-94D6-C22CBA42EAA0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F0F7A25B-0498-4990-8BD4-3012F39ECA65}" srcId="{6B1DE485-BCCE-44B3-A2B1-4AE617C66976}" destId="{4CE74DF9-F6EF-477D-9098-BAB4257CED9D}" srcOrd="0" destOrd="0" parTransId="{B98D8D46-6E5D-467B-8857-6FA762D1553E}" sibTransId="{66DF849A-EFED-4B46-BB1B-E25349203DC7}"/>
    <dgm:cxn modelId="{3FBFAF66-A2AC-4900-85D9-2A04C73EAC37}" type="presOf" srcId="{6D63BAF2-07CC-49AA-94D6-C22CBA42EAA0}" destId="{73D90125-AAEB-43C6-BE16-4E8C44822252}" srcOrd="1" destOrd="0" presId="urn:microsoft.com/office/officeart/2005/8/layout/list1"/>
    <dgm:cxn modelId="{CC359847-3515-4EDE-89E6-A3BEE4CE0754}" type="presOf" srcId="{6D63BAF2-07CC-49AA-94D6-C22CBA42EAA0}" destId="{7EAA7A63-E64F-4D10-B114-F9EA62BB6E98}" srcOrd="0" destOrd="0" presId="urn:microsoft.com/office/officeart/2005/8/layout/list1"/>
    <dgm:cxn modelId="{84543F6F-48D5-44B7-9F1E-60A48126EC82}" type="presOf" srcId="{4CE74DF9-F6EF-477D-9098-BAB4257CED9D}" destId="{1D20D48E-A51A-4F36-BB14-16E3A34954BA}" srcOrd="1" destOrd="0" presId="urn:microsoft.com/office/officeart/2005/8/layout/list1"/>
    <dgm:cxn modelId="{F01B6788-E329-496E-ABB8-1E8052F5202B}" type="presOf" srcId="{4CE74DF9-F6EF-477D-9098-BAB4257CED9D}" destId="{627091AA-BFAB-47C7-B125-753703195F3A}" srcOrd="0" destOrd="0" presId="urn:microsoft.com/office/officeart/2005/8/layout/list1"/>
    <dgm:cxn modelId="{C6FA1BB8-BD72-4BFB-8E60-7754FE8BBDA5}" srcId="{6B1DE485-BCCE-44B3-A2B1-4AE617C66976}" destId="{6D63BAF2-07CC-49AA-94D6-C22CBA42EAA0}" srcOrd="1" destOrd="0" parTransId="{2A35AB4B-0DF0-4693-A3E1-A762C928FE14}" sibTransId="{44B7EF60-2DA2-4F3B-8982-AC720E5CFC06}"/>
    <dgm:cxn modelId="{D92B3EE5-BBDD-4047-9746-9EADB4BCED1E}" type="presOf" srcId="{6B1DE485-BCCE-44B3-A2B1-4AE617C66976}" destId="{9D7524BB-FE39-4C83-B238-D87FCF899B43}" srcOrd="0" destOrd="0" presId="urn:microsoft.com/office/officeart/2005/8/layout/list1"/>
    <dgm:cxn modelId="{E5F25EC5-E082-4F0A-A6B7-C55082B5A68F}" type="presParOf" srcId="{9D7524BB-FE39-4C83-B238-D87FCF899B43}" destId="{5BC0BE41-45DB-49EE-8ED5-95E5C3C15374}" srcOrd="0" destOrd="0" presId="urn:microsoft.com/office/officeart/2005/8/layout/list1"/>
    <dgm:cxn modelId="{DC1054EC-D82E-48AC-8EFE-7B0783891009}" type="presParOf" srcId="{5BC0BE41-45DB-49EE-8ED5-95E5C3C15374}" destId="{627091AA-BFAB-47C7-B125-753703195F3A}" srcOrd="0" destOrd="0" presId="urn:microsoft.com/office/officeart/2005/8/layout/list1"/>
    <dgm:cxn modelId="{2BAE37F0-3258-4572-A7E5-20CA2FE76A1A}" type="presParOf" srcId="{5BC0BE41-45DB-49EE-8ED5-95E5C3C15374}" destId="{1D20D48E-A51A-4F36-BB14-16E3A34954BA}" srcOrd="1" destOrd="0" presId="urn:microsoft.com/office/officeart/2005/8/layout/list1"/>
    <dgm:cxn modelId="{447D1EEA-3858-484B-A981-2761214D8144}" type="presParOf" srcId="{9D7524BB-FE39-4C83-B238-D87FCF899B43}" destId="{F1529710-A6F8-48C4-85CB-2E0DB032CDA4}" srcOrd="1" destOrd="0" presId="urn:microsoft.com/office/officeart/2005/8/layout/list1"/>
    <dgm:cxn modelId="{C627E8E7-93F5-4D72-AD3A-C74F6F0F4290}" type="presParOf" srcId="{9D7524BB-FE39-4C83-B238-D87FCF899B43}" destId="{E3AC7BEF-8DC4-4DA2-823F-737C5EB96171}" srcOrd="2" destOrd="0" presId="urn:microsoft.com/office/officeart/2005/8/layout/list1"/>
    <dgm:cxn modelId="{4E9B9207-6479-4B4C-9C41-92CDC705A267}" type="presParOf" srcId="{9D7524BB-FE39-4C83-B238-D87FCF899B43}" destId="{24EA814D-E888-4054-A010-F81D7150C91D}" srcOrd="3" destOrd="0" presId="urn:microsoft.com/office/officeart/2005/8/layout/list1"/>
    <dgm:cxn modelId="{7ECF2C86-57AD-49A0-9507-1B96E6A66D9E}" type="presParOf" srcId="{9D7524BB-FE39-4C83-B238-D87FCF899B43}" destId="{5E52191C-8701-4375-B0A8-6E48113C4BE7}" srcOrd="4" destOrd="0" presId="urn:microsoft.com/office/officeart/2005/8/layout/list1"/>
    <dgm:cxn modelId="{F2D38847-9877-47E0-AFCA-C603338D9C8B}" type="presParOf" srcId="{5E52191C-8701-4375-B0A8-6E48113C4BE7}" destId="{7EAA7A63-E64F-4D10-B114-F9EA62BB6E98}" srcOrd="0" destOrd="0" presId="urn:microsoft.com/office/officeart/2005/8/layout/list1"/>
    <dgm:cxn modelId="{E19047F8-FAD9-410C-9650-C2E184AA486F}" type="presParOf" srcId="{5E52191C-8701-4375-B0A8-6E48113C4BE7}" destId="{73D90125-AAEB-43C6-BE16-4E8C44822252}" srcOrd="1" destOrd="0" presId="urn:microsoft.com/office/officeart/2005/8/layout/list1"/>
    <dgm:cxn modelId="{D77A17E8-A52D-432E-B3E5-B1BC1B234563}" type="presParOf" srcId="{9D7524BB-FE39-4C83-B238-D87FCF899B43}" destId="{9B7F4277-609F-4761-ACDF-F0F8A9E3FBD6}" srcOrd="5" destOrd="0" presId="urn:microsoft.com/office/officeart/2005/8/layout/list1"/>
    <dgm:cxn modelId="{E6493A80-7B8C-43EE-A5E9-5EC6621585EC}" type="presParOf" srcId="{9D7524BB-FE39-4C83-B238-D87FCF899B43}" destId="{165BE57C-17AA-42B7-B4AF-ED544955131C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2398BD1-BD45-482C-A64B-534FBE6B91C1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0D795697-C2A2-43CA-AE03-3EC6DB89DE0B}">
      <dgm:prSet phldrT="[Testo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just"/>
          <a:r>
            <a:rPr lang="it-IT" sz="1200" b="1" dirty="0">
              <a:solidFill>
                <a:schemeClr val="tx1"/>
              </a:solidFill>
            </a:rPr>
            <a:t>RESTANO CHIUSE LE ATTIVITÀ COMMERCIALI AL DETTAGLIO</a:t>
          </a:r>
        </a:p>
      </dgm:t>
    </dgm:pt>
    <dgm:pt modelId="{6EDBE7E2-B51D-48B2-B227-D0168E8E8E45}" type="parTrans" cxnId="{0B233164-743C-4896-B2BE-B9CD512FA376}">
      <dgm:prSet/>
      <dgm:spPr/>
      <dgm:t>
        <a:bodyPr/>
        <a:lstStyle/>
        <a:p>
          <a:endParaRPr lang="it-IT"/>
        </a:p>
      </dgm:t>
    </dgm:pt>
    <dgm:pt modelId="{1F1ECC5B-7FDB-43AF-88BD-849DDB173AC2}" type="sibTrans" cxnId="{0B233164-743C-4896-B2BE-B9CD512FA376}">
      <dgm:prSet/>
      <dgm:spPr/>
      <dgm:t>
        <a:bodyPr/>
        <a:lstStyle/>
        <a:p>
          <a:endParaRPr lang="it-IT"/>
        </a:p>
      </dgm:t>
    </dgm:pt>
    <dgm:pt modelId="{339121CF-4510-491F-8172-C6DFD8EB689A}">
      <dgm:prSet phldrT="[Testo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just"/>
          <a:r>
            <a:rPr lang="it-IT" sz="1200" b="1" dirty="0">
              <a:solidFill>
                <a:schemeClr val="tx1"/>
              </a:solidFill>
            </a:rPr>
            <a:t>RESTANO CHIUSE LE ATTIVITÀ DEI SERVIZI DI RISTORAZIONE</a:t>
          </a:r>
          <a:endParaRPr lang="it-IT" sz="1200" dirty="0">
            <a:solidFill>
              <a:schemeClr val="tx1"/>
            </a:solidFill>
          </a:endParaRPr>
        </a:p>
      </dgm:t>
    </dgm:pt>
    <dgm:pt modelId="{59FBB316-7270-4534-BDC1-AD7EAA85F985}" type="parTrans" cxnId="{6A1AA8C4-7C4B-4DC3-979E-CDD44F171508}">
      <dgm:prSet/>
      <dgm:spPr/>
      <dgm:t>
        <a:bodyPr/>
        <a:lstStyle/>
        <a:p>
          <a:endParaRPr lang="it-IT"/>
        </a:p>
      </dgm:t>
    </dgm:pt>
    <dgm:pt modelId="{9630F289-420F-4D66-9313-C35E3480636C}" type="sibTrans" cxnId="{6A1AA8C4-7C4B-4DC3-979E-CDD44F171508}">
      <dgm:prSet/>
      <dgm:spPr/>
      <dgm:t>
        <a:bodyPr/>
        <a:lstStyle/>
        <a:p>
          <a:endParaRPr lang="it-IT"/>
        </a:p>
      </dgm:t>
    </dgm:pt>
    <dgm:pt modelId="{95FE940F-41AA-40E1-8B45-85D79724094E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just"/>
          <a:r>
            <a:rPr lang="it-IT" sz="1200" b="1" dirty="0">
              <a:solidFill>
                <a:schemeClr val="tx1"/>
              </a:solidFill>
            </a:rPr>
            <a:t>RESTANO CHIUSE LE ATTIVITÀ INERENTI I SERVIZI ALLA PERSONA ( CENTRI ESTETICI, PARRCCHIERI, ETC)</a:t>
          </a:r>
        </a:p>
      </dgm:t>
    </dgm:pt>
    <dgm:pt modelId="{4D07BB6C-C4AA-4368-8D39-E7822561DEF6}" type="parTrans" cxnId="{8FD42038-1E69-4B02-AED1-12FBD7F4A27D}">
      <dgm:prSet/>
      <dgm:spPr/>
      <dgm:t>
        <a:bodyPr/>
        <a:lstStyle/>
        <a:p>
          <a:endParaRPr lang="it-IT"/>
        </a:p>
      </dgm:t>
    </dgm:pt>
    <dgm:pt modelId="{47D37D07-76B0-4C65-8C78-BBE819EE03F1}" type="sibTrans" cxnId="{8FD42038-1E69-4B02-AED1-12FBD7F4A27D}">
      <dgm:prSet/>
      <dgm:spPr/>
      <dgm:t>
        <a:bodyPr/>
        <a:lstStyle/>
        <a:p>
          <a:endParaRPr lang="it-IT"/>
        </a:p>
      </dgm:t>
    </dgm:pt>
    <dgm:pt modelId="{F0D2E091-6C3D-4C56-8F54-3B94E2A3F4D1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just"/>
          <a:r>
            <a:rPr lang="it-IT" sz="1200" b="1" dirty="0">
              <a:solidFill>
                <a:schemeClr val="tx1"/>
              </a:solidFill>
            </a:rPr>
            <a:t>RESTANO CHIUSI GLI ESERCIZI DI SOMMINISTRAZIONE DI ALIMENTI E BEVANDE</a:t>
          </a:r>
        </a:p>
      </dgm:t>
    </dgm:pt>
    <dgm:pt modelId="{38CF940B-C68D-4E8B-9554-91A774840A64}" type="parTrans" cxnId="{210EC9D4-0D20-495F-BAFC-61799298C0F1}">
      <dgm:prSet/>
      <dgm:spPr/>
      <dgm:t>
        <a:bodyPr/>
        <a:lstStyle/>
        <a:p>
          <a:endParaRPr lang="it-IT"/>
        </a:p>
      </dgm:t>
    </dgm:pt>
    <dgm:pt modelId="{F66F4B8F-CBA6-4892-9A95-0FA642AC94FE}" type="sibTrans" cxnId="{210EC9D4-0D20-495F-BAFC-61799298C0F1}">
      <dgm:prSet/>
      <dgm:spPr/>
      <dgm:t>
        <a:bodyPr/>
        <a:lstStyle/>
        <a:p>
          <a:endParaRPr lang="it-IT"/>
        </a:p>
      </dgm:t>
    </dgm:pt>
    <dgm:pt modelId="{C47D2E75-3F99-4D2C-9F0C-15FC780A5751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just"/>
          <a:r>
            <a:rPr lang="it-IT" sz="1200" b="1" dirty="0">
              <a:solidFill>
                <a:schemeClr val="tx1"/>
              </a:solidFill>
            </a:rPr>
            <a:t>RESTANO INVARIATE LE SOSPENSIONI E LE RELATIVE ECCEZIONI NEI TERMINI E SECONDO LE MODALITÀ GIÀ PREVISTE DAL DPCM 10 APRILE 2020.</a:t>
          </a:r>
        </a:p>
      </dgm:t>
    </dgm:pt>
    <dgm:pt modelId="{53F03981-6D94-48B7-B97E-1F0F099EF52C}" type="parTrans" cxnId="{77E353A7-2E77-47FC-87D2-481F29D1E0D9}">
      <dgm:prSet/>
      <dgm:spPr/>
      <dgm:t>
        <a:bodyPr/>
        <a:lstStyle/>
        <a:p>
          <a:endParaRPr lang="it-IT"/>
        </a:p>
      </dgm:t>
    </dgm:pt>
    <dgm:pt modelId="{8FBD1910-3505-4A67-B159-BDBE80229D0C}" type="sibTrans" cxnId="{77E353A7-2E77-47FC-87D2-481F29D1E0D9}">
      <dgm:prSet/>
      <dgm:spPr/>
      <dgm:t>
        <a:bodyPr/>
        <a:lstStyle/>
        <a:p>
          <a:endParaRPr lang="it-IT"/>
        </a:p>
      </dgm:t>
    </dgm:pt>
    <dgm:pt modelId="{5F51E830-D1B4-4574-95F4-0ACB09C2847D}" type="pres">
      <dgm:prSet presAssocID="{E2398BD1-BD45-482C-A64B-534FBE6B91C1}" presName="linear" presStyleCnt="0">
        <dgm:presLayoutVars>
          <dgm:dir/>
          <dgm:animLvl val="lvl"/>
          <dgm:resizeHandles val="exact"/>
        </dgm:presLayoutVars>
      </dgm:prSet>
      <dgm:spPr/>
    </dgm:pt>
    <dgm:pt modelId="{A9066029-BF9A-4401-BE39-B84BBA88BE68}" type="pres">
      <dgm:prSet presAssocID="{0D795697-C2A2-43CA-AE03-3EC6DB89DE0B}" presName="parentLin" presStyleCnt="0"/>
      <dgm:spPr/>
    </dgm:pt>
    <dgm:pt modelId="{258BE333-F0ED-43E2-8019-7E5BAC3AD29E}" type="pres">
      <dgm:prSet presAssocID="{0D795697-C2A2-43CA-AE03-3EC6DB89DE0B}" presName="parentLeftMargin" presStyleLbl="node1" presStyleIdx="0" presStyleCnt="5"/>
      <dgm:spPr/>
    </dgm:pt>
    <dgm:pt modelId="{98C3FCD1-BE11-42A5-91DB-32B19CAC4846}" type="pres">
      <dgm:prSet presAssocID="{0D795697-C2A2-43CA-AE03-3EC6DB89DE0B}" presName="parentText" presStyleLbl="node1" presStyleIdx="0" presStyleCnt="5" custScaleX="142857" custScaleY="228185">
        <dgm:presLayoutVars>
          <dgm:chMax val="0"/>
          <dgm:bulletEnabled val="1"/>
        </dgm:presLayoutVars>
      </dgm:prSet>
      <dgm:spPr/>
    </dgm:pt>
    <dgm:pt modelId="{8E8128FD-8157-4786-B5A8-A2867A608CAA}" type="pres">
      <dgm:prSet presAssocID="{0D795697-C2A2-43CA-AE03-3EC6DB89DE0B}" presName="negativeSpace" presStyleCnt="0"/>
      <dgm:spPr/>
    </dgm:pt>
    <dgm:pt modelId="{AB4BDBE7-E4D5-4CDA-9304-535F9BEE4575}" type="pres">
      <dgm:prSet presAssocID="{0D795697-C2A2-43CA-AE03-3EC6DB89DE0B}" presName="childText" presStyleLbl="conFgAcc1" presStyleIdx="0" presStyleCnt="5">
        <dgm:presLayoutVars>
          <dgm:bulletEnabled val="1"/>
        </dgm:presLayoutVars>
      </dgm:prSet>
      <dgm:spPr/>
    </dgm:pt>
    <dgm:pt modelId="{A43D62D8-5403-44AD-8B06-A91CA6FA2B3B}" type="pres">
      <dgm:prSet presAssocID="{1F1ECC5B-7FDB-43AF-88BD-849DDB173AC2}" presName="spaceBetweenRectangles" presStyleCnt="0"/>
      <dgm:spPr/>
    </dgm:pt>
    <dgm:pt modelId="{001E74D9-F7F5-4A2C-BE12-2AB9BFF63C55}" type="pres">
      <dgm:prSet presAssocID="{339121CF-4510-491F-8172-C6DFD8EB689A}" presName="parentLin" presStyleCnt="0"/>
      <dgm:spPr/>
    </dgm:pt>
    <dgm:pt modelId="{949BE025-6432-46FB-A33A-A7C37574596C}" type="pres">
      <dgm:prSet presAssocID="{339121CF-4510-491F-8172-C6DFD8EB689A}" presName="parentLeftMargin" presStyleLbl="node1" presStyleIdx="0" presStyleCnt="5"/>
      <dgm:spPr/>
    </dgm:pt>
    <dgm:pt modelId="{89E26A32-3618-4A58-B53B-952B829EF2EC}" type="pres">
      <dgm:prSet presAssocID="{339121CF-4510-491F-8172-C6DFD8EB689A}" presName="parentText" presStyleLbl="node1" presStyleIdx="1" presStyleCnt="5" custScaleX="142857" custScaleY="223690">
        <dgm:presLayoutVars>
          <dgm:chMax val="0"/>
          <dgm:bulletEnabled val="1"/>
        </dgm:presLayoutVars>
      </dgm:prSet>
      <dgm:spPr/>
    </dgm:pt>
    <dgm:pt modelId="{E79F63AD-2C24-4BFF-88FB-6ECBB5220605}" type="pres">
      <dgm:prSet presAssocID="{339121CF-4510-491F-8172-C6DFD8EB689A}" presName="negativeSpace" presStyleCnt="0"/>
      <dgm:spPr/>
    </dgm:pt>
    <dgm:pt modelId="{366AEDD1-9ECB-4054-838A-207E96D2FBB4}" type="pres">
      <dgm:prSet presAssocID="{339121CF-4510-491F-8172-C6DFD8EB689A}" presName="childText" presStyleLbl="conFgAcc1" presStyleIdx="1" presStyleCnt="5">
        <dgm:presLayoutVars>
          <dgm:bulletEnabled val="1"/>
        </dgm:presLayoutVars>
      </dgm:prSet>
      <dgm:spPr/>
    </dgm:pt>
    <dgm:pt modelId="{66B265B3-A26E-4BB6-9165-496839B4BD00}" type="pres">
      <dgm:prSet presAssocID="{9630F289-420F-4D66-9313-C35E3480636C}" presName="spaceBetweenRectangles" presStyleCnt="0"/>
      <dgm:spPr/>
    </dgm:pt>
    <dgm:pt modelId="{CF2D4440-C62E-4C7E-A0D7-ECDF9956FB31}" type="pres">
      <dgm:prSet presAssocID="{F0D2E091-6C3D-4C56-8F54-3B94E2A3F4D1}" presName="parentLin" presStyleCnt="0"/>
      <dgm:spPr/>
    </dgm:pt>
    <dgm:pt modelId="{2F9E2153-FD93-4BBE-BF12-AACD288E7235}" type="pres">
      <dgm:prSet presAssocID="{F0D2E091-6C3D-4C56-8F54-3B94E2A3F4D1}" presName="parentLeftMargin" presStyleLbl="node1" presStyleIdx="1" presStyleCnt="5"/>
      <dgm:spPr/>
    </dgm:pt>
    <dgm:pt modelId="{7D9D5FC2-186E-4E36-8812-BB83C6320189}" type="pres">
      <dgm:prSet presAssocID="{F0D2E091-6C3D-4C56-8F54-3B94E2A3F4D1}" presName="parentText" presStyleLbl="node1" presStyleIdx="2" presStyleCnt="5" custScaleX="142857" custScaleY="287326">
        <dgm:presLayoutVars>
          <dgm:chMax val="0"/>
          <dgm:bulletEnabled val="1"/>
        </dgm:presLayoutVars>
      </dgm:prSet>
      <dgm:spPr/>
    </dgm:pt>
    <dgm:pt modelId="{983F3C6F-13D5-44D1-A200-05746AE54104}" type="pres">
      <dgm:prSet presAssocID="{F0D2E091-6C3D-4C56-8F54-3B94E2A3F4D1}" presName="negativeSpace" presStyleCnt="0"/>
      <dgm:spPr/>
    </dgm:pt>
    <dgm:pt modelId="{3F937D44-29FB-47C9-A334-8D9E1FD45B5E}" type="pres">
      <dgm:prSet presAssocID="{F0D2E091-6C3D-4C56-8F54-3B94E2A3F4D1}" presName="childText" presStyleLbl="conFgAcc1" presStyleIdx="2" presStyleCnt="5">
        <dgm:presLayoutVars>
          <dgm:bulletEnabled val="1"/>
        </dgm:presLayoutVars>
      </dgm:prSet>
      <dgm:spPr/>
    </dgm:pt>
    <dgm:pt modelId="{E9F84273-A795-418F-9613-1E95EB9838C3}" type="pres">
      <dgm:prSet presAssocID="{F66F4B8F-CBA6-4892-9A95-0FA642AC94FE}" presName="spaceBetweenRectangles" presStyleCnt="0"/>
      <dgm:spPr/>
    </dgm:pt>
    <dgm:pt modelId="{6836663F-0A8B-4EE5-985C-4A51457DDD91}" type="pres">
      <dgm:prSet presAssocID="{95FE940F-41AA-40E1-8B45-85D79724094E}" presName="parentLin" presStyleCnt="0"/>
      <dgm:spPr/>
    </dgm:pt>
    <dgm:pt modelId="{68ADE8C8-CD6B-49CF-AACF-A313D9F34273}" type="pres">
      <dgm:prSet presAssocID="{95FE940F-41AA-40E1-8B45-85D79724094E}" presName="parentLeftMargin" presStyleLbl="node1" presStyleIdx="2" presStyleCnt="5"/>
      <dgm:spPr/>
    </dgm:pt>
    <dgm:pt modelId="{40C71397-EC0F-49EA-B844-068C0663BC8A}" type="pres">
      <dgm:prSet presAssocID="{95FE940F-41AA-40E1-8B45-85D79724094E}" presName="parentText" presStyleLbl="node1" presStyleIdx="3" presStyleCnt="5" custScaleX="142857" custScaleY="196718">
        <dgm:presLayoutVars>
          <dgm:chMax val="0"/>
          <dgm:bulletEnabled val="1"/>
        </dgm:presLayoutVars>
      </dgm:prSet>
      <dgm:spPr/>
    </dgm:pt>
    <dgm:pt modelId="{0C3974AA-F6C8-4F2C-B8C2-061792FEBF3D}" type="pres">
      <dgm:prSet presAssocID="{95FE940F-41AA-40E1-8B45-85D79724094E}" presName="negativeSpace" presStyleCnt="0"/>
      <dgm:spPr/>
    </dgm:pt>
    <dgm:pt modelId="{B40D3F7C-33D3-4BA5-829B-BD90070EF350}" type="pres">
      <dgm:prSet presAssocID="{95FE940F-41AA-40E1-8B45-85D79724094E}" presName="childText" presStyleLbl="conFgAcc1" presStyleIdx="3" presStyleCnt="5">
        <dgm:presLayoutVars>
          <dgm:bulletEnabled val="1"/>
        </dgm:presLayoutVars>
      </dgm:prSet>
      <dgm:spPr/>
    </dgm:pt>
    <dgm:pt modelId="{4675350A-5016-4E30-8CEB-BF15DD9C3BC7}" type="pres">
      <dgm:prSet presAssocID="{47D37D07-76B0-4C65-8C78-BBE819EE03F1}" presName="spaceBetweenRectangles" presStyleCnt="0"/>
      <dgm:spPr/>
    </dgm:pt>
    <dgm:pt modelId="{1683AEE7-9A8D-498D-B9F2-622DEB3FBC34}" type="pres">
      <dgm:prSet presAssocID="{C47D2E75-3F99-4D2C-9F0C-15FC780A5751}" presName="parentLin" presStyleCnt="0"/>
      <dgm:spPr/>
    </dgm:pt>
    <dgm:pt modelId="{60C5C8B0-310F-49F9-B27D-B131E0C7A986}" type="pres">
      <dgm:prSet presAssocID="{C47D2E75-3F99-4D2C-9F0C-15FC780A5751}" presName="parentLeftMargin" presStyleLbl="node1" presStyleIdx="3" presStyleCnt="5"/>
      <dgm:spPr/>
    </dgm:pt>
    <dgm:pt modelId="{7D325A8A-6131-45FE-A73D-9AC29F642919}" type="pres">
      <dgm:prSet presAssocID="{C47D2E75-3F99-4D2C-9F0C-15FC780A5751}" presName="parentText" presStyleLbl="node1" presStyleIdx="4" presStyleCnt="5" custScaleX="142857" custScaleY="432901">
        <dgm:presLayoutVars>
          <dgm:chMax val="0"/>
          <dgm:bulletEnabled val="1"/>
        </dgm:presLayoutVars>
      </dgm:prSet>
      <dgm:spPr/>
    </dgm:pt>
    <dgm:pt modelId="{92733938-84CC-4B7B-BDA9-286CA71B0F7C}" type="pres">
      <dgm:prSet presAssocID="{C47D2E75-3F99-4D2C-9F0C-15FC780A5751}" presName="negativeSpace" presStyleCnt="0"/>
      <dgm:spPr/>
    </dgm:pt>
    <dgm:pt modelId="{8DD81239-8F18-4565-80D8-071CD4E6BCE4}" type="pres">
      <dgm:prSet presAssocID="{C47D2E75-3F99-4D2C-9F0C-15FC780A5751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85B94C00-DB20-4D70-AB7F-1EE28EE09C1C}" type="presOf" srcId="{339121CF-4510-491F-8172-C6DFD8EB689A}" destId="{89E26A32-3618-4A58-B53B-952B829EF2EC}" srcOrd="1" destOrd="0" presId="urn:microsoft.com/office/officeart/2005/8/layout/list1"/>
    <dgm:cxn modelId="{6F0AB811-3F47-4464-A3C8-4E3F4DE09A20}" type="presOf" srcId="{0D795697-C2A2-43CA-AE03-3EC6DB89DE0B}" destId="{258BE333-F0ED-43E2-8019-7E5BAC3AD29E}" srcOrd="0" destOrd="0" presId="urn:microsoft.com/office/officeart/2005/8/layout/list1"/>
    <dgm:cxn modelId="{04FA221D-B83D-436B-AFFC-2EE4A85BB34A}" type="presOf" srcId="{339121CF-4510-491F-8172-C6DFD8EB689A}" destId="{949BE025-6432-46FB-A33A-A7C37574596C}" srcOrd="0" destOrd="0" presId="urn:microsoft.com/office/officeart/2005/8/layout/list1"/>
    <dgm:cxn modelId="{A9987C2A-1E93-4C2F-AACE-FF066AD58F2A}" type="presOf" srcId="{C47D2E75-3F99-4D2C-9F0C-15FC780A5751}" destId="{7D325A8A-6131-45FE-A73D-9AC29F642919}" srcOrd="1" destOrd="0" presId="urn:microsoft.com/office/officeart/2005/8/layout/list1"/>
    <dgm:cxn modelId="{33FCB632-98AF-4F12-8344-DEA4BE6C05AE}" type="presOf" srcId="{0D795697-C2A2-43CA-AE03-3EC6DB89DE0B}" destId="{98C3FCD1-BE11-42A5-91DB-32B19CAC4846}" srcOrd="1" destOrd="0" presId="urn:microsoft.com/office/officeart/2005/8/layout/list1"/>
    <dgm:cxn modelId="{8FD42038-1E69-4B02-AED1-12FBD7F4A27D}" srcId="{E2398BD1-BD45-482C-A64B-534FBE6B91C1}" destId="{95FE940F-41AA-40E1-8B45-85D79724094E}" srcOrd="3" destOrd="0" parTransId="{4D07BB6C-C4AA-4368-8D39-E7822561DEF6}" sibTransId="{47D37D07-76B0-4C65-8C78-BBE819EE03F1}"/>
    <dgm:cxn modelId="{AF322842-4B68-4C5E-AEB1-3AE2E34FD4E6}" type="presOf" srcId="{95FE940F-41AA-40E1-8B45-85D79724094E}" destId="{40C71397-EC0F-49EA-B844-068C0663BC8A}" srcOrd="1" destOrd="0" presId="urn:microsoft.com/office/officeart/2005/8/layout/list1"/>
    <dgm:cxn modelId="{0B233164-743C-4896-B2BE-B9CD512FA376}" srcId="{E2398BD1-BD45-482C-A64B-534FBE6B91C1}" destId="{0D795697-C2A2-43CA-AE03-3EC6DB89DE0B}" srcOrd="0" destOrd="0" parTransId="{6EDBE7E2-B51D-48B2-B227-D0168E8E8E45}" sibTransId="{1F1ECC5B-7FDB-43AF-88BD-849DDB173AC2}"/>
    <dgm:cxn modelId="{77E353A7-2E77-47FC-87D2-481F29D1E0D9}" srcId="{E2398BD1-BD45-482C-A64B-534FBE6B91C1}" destId="{C47D2E75-3F99-4D2C-9F0C-15FC780A5751}" srcOrd="4" destOrd="0" parTransId="{53F03981-6D94-48B7-B97E-1F0F099EF52C}" sibTransId="{8FBD1910-3505-4A67-B159-BDBE80229D0C}"/>
    <dgm:cxn modelId="{A056BEAB-F00A-4E58-81A4-06A6023FB0C2}" type="presOf" srcId="{F0D2E091-6C3D-4C56-8F54-3B94E2A3F4D1}" destId="{2F9E2153-FD93-4BBE-BF12-AACD288E7235}" srcOrd="0" destOrd="0" presId="urn:microsoft.com/office/officeart/2005/8/layout/list1"/>
    <dgm:cxn modelId="{315FCAB3-00B6-4F71-AF6A-EDE1B5AFE642}" type="presOf" srcId="{F0D2E091-6C3D-4C56-8F54-3B94E2A3F4D1}" destId="{7D9D5FC2-186E-4E36-8812-BB83C6320189}" srcOrd="1" destOrd="0" presId="urn:microsoft.com/office/officeart/2005/8/layout/list1"/>
    <dgm:cxn modelId="{B4590DBB-5A52-4777-9E32-35728F49DD42}" type="presOf" srcId="{95FE940F-41AA-40E1-8B45-85D79724094E}" destId="{68ADE8C8-CD6B-49CF-AACF-A313D9F34273}" srcOrd="0" destOrd="0" presId="urn:microsoft.com/office/officeart/2005/8/layout/list1"/>
    <dgm:cxn modelId="{6A1AA8C4-7C4B-4DC3-979E-CDD44F171508}" srcId="{E2398BD1-BD45-482C-A64B-534FBE6B91C1}" destId="{339121CF-4510-491F-8172-C6DFD8EB689A}" srcOrd="1" destOrd="0" parTransId="{59FBB316-7270-4534-BDC1-AD7EAA85F985}" sibTransId="{9630F289-420F-4D66-9313-C35E3480636C}"/>
    <dgm:cxn modelId="{210EC9D4-0D20-495F-BAFC-61799298C0F1}" srcId="{E2398BD1-BD45-482C-A64B-534FBE6B91C1}" destId="{F0D2E091-6C3D-4C56-8F54-3B94E2A3F4D1}" srcOrd="2" destOrd="0" parTransId="{38CF940B-C68D-4E8B-9554-91A774840A64}" sibTransId="{F66F4B8F-CBA6-4892-9A95-0FA642AC94FE}"/>
    <dgm:cxn modelId="{F4A2C1D6-8CD0-47DB-9B36-2E6DE18431EF}" type="presOf" srcId="{C47D2E75-3F99-4D2C-9F0C-15FC780A5751}" destId="{60C5C8B0-310F-49F9-B27D-B131E0C7A986}" srcOrd="0" destOrd="0" presId="urn:microsoft.com/office/officeart/2005/8/layout/list1"/>
    <dgm:cxn modelId="{5085DEE0-2385-4BA6-BF7A-C99BBEE6CCCC}" type="presOf" srcId="{E2398BD1-BD45-482C-A64B-534FBE6B91C1}" destId="{5F51E830-D1B4-4574-95F4-0ACB09C2847D}" srcOrd="0" destOrd="0" presId="urn:microsoft.com/office/officeart/2005/8/layout/list1"/>
    <dgm:cxn modelId="{00CA8A08-43AA-4F9B-A413-5852D50E4097}" type="presParOf" srcId="{5F51E830-D1B4-4574-95F4-0ACB09C2847D}" destId="{A9066029-BF9A-4401-BE39-B84BBA88BE68}" srcOrd="0" destOrd="0" presId="urn:microsoft.com/office/officeart/2005/8/layout/list1"/>
    <dgm:cxn modelId="{6F37DCE6-4D43-44C6-99D7-05CEDF2411DD}" type="presParOf" srcId="{A9066029-BF9A-4401-BE39-B84BBA88BE68}" destId="{258BE333-F0ED-43E2-8019-7E5BAC3AD29E}" srcOrd="0" destOrd="0" presId="urn:microsoft.com/office/officeart/2005/8/layout/list1"/>
    <dgm:cxn modelId="{83DB9EFF-79C4-42CD-B07F-F39F8E68ED8A}" type="presParOf" srcId="{A9066029-BF9A-4401-BE39-B84BBA88BE68}" destId="{98C3FCD1-BE11-42A5-91DB-32B19CAC4846}" srcOrd="1" destOrd="0" presId="urn:microsoft.com/office/officeart/2005/8/layout/list1"/>
    <dgm:cxn modelId="{B1BB8029-8051-4433-98AF-67A64E6F69F7}" type="presParOf" srcId="{5F51E830-D1B4-4574-95F4-0ACB09C2847D}" destId="{8E8128FD-8157-4786-B5A8-A2867A608CAA}" srcOrd="1" destOrd="0" presId="urn:microsoft.com/office/officeart/2005/8/layout/list1"/>
    <dgm:cxn modelId="{3E5CE570-9F52-4684-8507-F759F9A35E5C}" type="presParOf" srcId="{5F51E830-D1B4-4574-95F4-0ACB09C2847D}" destId="{AB4BDBE7-E4D5-4CDA-9304-535F9BEE4575}" srcOrd="2" destOrd="0" presId="urn:microsoft.com/office/officeart/2005/8/layout/list1"/>
    <dgm:cxn modelId="{DBF9F549-52EC-4167-B065-208122B2C3DD}" type="presParOf" srcId="{5F51E830-D1B4-4574-95F4-0ACB09C2847D}" destId="{A43D62D8-5403-44AD-8B06-A91CA6FA2B3B}" srcOrd="3" destOrd="0" presId="urn:microsoft.com/office/officeart/2005/8/layout/list1"/>
    <dgm:cxn modelId="{09EF205D-E73C-4FB4-AFFB-77245F59328D}" type="presParOf" srcId="{5F51E830-D1B4-4574-95F4-0ACB09C2847D}" destId="{001E74D9-F7F5-4A2C-BE12-2AB9BFF63C55}" srcOrd="4" destOrd="0" presId="urn:microsoft.com/office/officeart/2005/8/layout/list1"/>
    <dgm:cxn modelId="{EA067D28-39F6-4AE1-B64C-D725A195E52C}" type="presParOf" srcId="{001E74D9-F7F5-4A2C-BE12-2AB9BFF63C55}" destId="{949BE025-6432-46FB-A33A-A7C37574596C}" srcOrd="0" destOrd="0" presId="urn:microsoft.com/office/officeart/2005/8/layout/list1"/>
    <dgm:cxn modelId="{F2DE9F43-3F05-4FD0-8B6E-5513BBC08604}" type="presParOf" srcId="{001E74D9-F7F5-4A2C-BE12-2AB9BFF63C55}" destId="{89E26A32-3618-4A58-B53B-952B829EF2EC}" srcOrd="1" destOrd="0" presId="urn:microsoft.com/office/officeart/2005/8/layout/list1"/>
    <dgm:cxn modelId="{0B65845E-88AC-4A48-8077-1545C089E8D5}" type="presParOf" srcId="{5F51E830-D1B4-4574-95F4-0ACB09C2847D}" destId="{E79F63AD-2C24-4BFF-88FB-6ECBB5220605}" srcOrd="5" destOrd="0" presId="urn:microsoft.com/office/officeart/2005/8/layout/list1"/>
    <dgm:cxn modelId="{9EA222F4-98D6-4F75-B35A-645C7EDA846C}" type="presParOf" srcId="{5F51E830-D1B4-4574-95F4-0ACB09C2847D}" destId="{366AEDD1-9ECB-4054-838A-207E96D2FBB4}" srcOrd="6" destOrd="0" presId="urn:microsoft.com/office/officeart/2005/8/layout/list1"/>
    <dgm:cxn modelId="{8F147EAD-C119-49F2-A3F5-2E5A27BC0BB0}" type="presParOf" srcId="{5F51E830-D1B4-4574-95F4-0ACB09C2847D}" destId="{66B265B3-A26E-4BB6-9165-496839B4BD00}" srcOrd="7" destOrd="0" presId="urn:microsoft.com/office/officeart/2005/8/layout/list1"/>
    <dgm:cxn modelId="{20E7384E-C7DB-4DB7-8F50-7741F40BAD34}" type="presParOf" srcId="{5F51E830-D1B4-4574-95F4-0ACB09C2847D}" destId="{CF2D4440-C62E-4C7E-A0D7-ECDF9956FB31}" srcOrd="8" destOrd="0" presId="urn:microsoft.com/office/officeart/2005/8/layout/list1"/>
    <dgm:cxn modelId="{4713EA1E-6DD6-4C3B-815B-C2D3492CB546}" type="presParOf" srcId="{CF2D4440-C62E-4C7E-A0D7-ECDF9956FB31}" destId="{2F9E2153-FD93-4BBE-BF12-AACD288E7235}" srcOrd="0" destOrd="0" presId="urn:microsoft.com/office/officeart/2005/8/layout/list1"/>
    <dgm:cxn modelId="{21731093-4270-4A2D-804F-C30B23C6E05F}" type="presParOf" srcId="{CF2D4440-C62E-4C7E-A0D7-ECDF9956FB31}" destId="{7D9D5FC2-186E-4E36-8812-BB83C6320189}" srcOrd="1" destOrd="0" presId="urn:microsoft.com/office/officeart/2005/8/layout/list1"/>
    <dgm:cxn modelId="{485E9978-C4D3-471A-A18C-EBD0AD2273AE}" type="presParOf" srcId="{5F51E830-D1B4-4574-95F4-0ACB09C2847D}" destId="{983F3C6F-13D5-44D1-A200-05746AE54104}" srcOrd="9" destOrd="0" presId="urn:microsoft.com/office/officeart/2005/8/layout/list1"/>
    <dgm:cxn modelId="{5950F390-02A4-46D0-97D0-D476553F26A3}" type="presParOf" srcId="{5F51E830-D1B4-4574-95F4-0ACB09C2847D}" destId="{3F937D44-29FB-47C9-A334-8D9E1FD45B5E}" srcOrd="10" destOrd="0" presId="urn:microsoft.com/office/officeart/2005/8/layout/list1"/>
    <dgm:cxn modelId="{09FCAB49-7950-4712-83FF-501C83DC64E7}" type="presParOf" srcId="{5F51E830-D1B4-4574-95F4-0ACB09C2847D}" destId="{E9F84273-A795-418F-9613-1E95EB9838C3}" srcOrd="11" destOrd="0" presId="urn:microsoft.com/office/officeart/2005/8/layout/list1"/>
    <dgm:cxn modelId="{9CF21085-2B16-4590-9C01-57D086911BC2}" type="presParOf" srcId="{5F51E830-D1B4-4574-95F4-0ACB09C2847D}" destId="{6836663F-0A8B-4EE5-985C-4A51457DDD91}" srcOrd="12" destOrd="0" presId="urn:microsoft.com/office/officeart/2005/8/layout/list1"/>
    <dgm:cxn modelId="{C38D6725-1AB9-463B-8C34-4AE38E2A48F5}" type="presParOf" srcId="{6836663F-0A8B-4EE5-985C-4A51457DDD91}" destId="{68ADE8C8-CD6B-49CF-AACF-A313D9F34273}" srcOrd="0" destOrd="0" presId="urn:microsoft.com/office/officeart/2005/8/layout/list1"/>
    <dgm:cxn modelId="{600A196F-9F2C-4AE1-AA5D-9164662E0370}" type="presParOf" srcId="{6836663F-0A8B-4EE5-985C-4A51457DDD91}" destId="{40C71397-EC0F-49EA-B844-068C0663BC8A}" srcOrd="1" destOrd="0" presId="urn:microsoft.com/office/officeart/2005/8/layout/list1"/>
    <dgm:cxn modelId="{68B23006-B009-4EF5-9246-E5FD17000936}" type="presParOf" srcId="{5F51E830-D1B4-4574-95F4-0ACB09C2847D}" destId="{0C3974AA-F6C8-4F2C-B8C2-061792FEBF3D}" srcOrd="13" destOrd="0" presId="urn:microsoft.com/office/officeart/2005/8/layout/list1"/>
    <dgm:cxn modelId="{18B978AB-CB7D-44F8-80E5-B4F4308F3332}" type="presParOf" srcId="{5F51E830-D1B4-4574-95F4-0ACB09C2847D}" destId="{B40D3F7C-33D3-4BA5-829B-BD90070EF350}" srcOrd="14" destOrd="0" presId="urn:microsoft.com/office/officeart/2005/8/layout/list1"/>
    <dgm:cxn modelId="{8BAC92DB-1EEF-42F4-99F1-AFEE4E98E53A}" type="presParOf" srcId="{5F51E830-D1B4-4574-95F4-0ACB09C2847D}" destId="{4675350A-5016-4E30-8CEB-BF15DD9C3BC7}" srcOrd="15" destOrd="0" presId="urn:microsoft.com/office/officeart/2005/8/layout/list1"/>
    <dgm:cxn modelId="{841CA4B1-B65A-4D8C-9BD1-D8FF62BF4CF4}" type="presParOf" srcId="{5F51E830-D1B4-4574-95F4-0ACB09C2847D}" destId="{1683AEE7-9A8D-498D-B9F2-622DEB3FBC34}" srcOrd="16" destOrd="0" presId="urn:microsoft.com/office/officeart/2005/8/layout/list1"/>
    <dgm:cxn modelId="{93C6082E-598A-4AD4-84D3-E7F8A2C4FABB}" type="presParOf" srcId="{1683AEE7-9A8D-498D-B9F2-622DEB3FBC34}" destId="{60C5C8B0-310F-49F9-B27D-B131E0C7A986}" srcOrd="0" destOrd="0" presId="urn:microsoft.com/office/officeart/2005/8/layout/list1"/>
    <dgm:cxn modelId="{99B06836-3808-4693-B76B-EEDB3FA408DE}" type="presParOf" srcId="{1683AEE7-9A8D-498D-B9F2-622DEB3FBC34}" destId="{7D325A8A-6131-45FE-A73D-9AC29F642919}" srcOrd="1" destOrd="0" presId="urn:microsoft.com/office/officeart/2005/8/layout/list1"/>
    <dgm:cxn modelId="{3FB524C6-2732-41DA-AF0D-E87EBDB27800}" type="presParOf" srcId="{5F51E830-D1B4-4574-95F4-0ACB09C2847D}" destId="{92733938-84CC-4B7B-BDA9-286CA71B0F7C}" srcOrd="17" destOrd="0" presId="urn:microsoft.com/office/officeart/2005/8/layout/list1"/>
    <dgm:cxn modelId="{5288017F-81CD-4248-961A-8623E19B0DF1}" type="presParOf" srcId="{5F51E830-D1B4-4574-95F4-0ACB09C2847D}" destId="{8DD81239-8F18-4565-80D8-071CD4E6BCE4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B1DE485-BCCE-44B3-A2B1-4AE617C66976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4CE74DF9-F6EF-477D-9098-BAB4257CED9D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just"/>
          <a:r>
            <a:rPr lang="it-IT" sz="1400" b="1" dirty="0">
              <a:solidFill>
                <a:srgbClr val="0070C0"/>
              </a:solidFill>
            </a:rPr>
            <a:t>PER GLI ESERCIZI COMMERCIALI LA CUI ATTIVITÀ NON È SOSPESA, RESTA FERMO L’OBBLIGO DI ASSICURARE, OLTRE ALLA DISTANZA INTERPERSONALE DI UN METRO, CHE GLI INGRESSI AVVENGANO IN MODO DILAZIONATO E CHE VENGA IMPEDITO DI SOSTARE ALL’INTERNO DEI LOCALI PIÙ DEL TEMPO NECESSARIO ALL’ACQUISTO DEI BENI.</a:t>
          </a:r>
        </a:p>
      </dgm:t>
    </dgm:pt>
    <dgm:pt modelId="{B98D8D46-6E5D-467B-8857-6FA762D1553E}" type="parTrans" cxnId="{F0F7A25B-0498-4990-8BD4-3012F39ECA65}">
      <dgm:prSet/>
      <dgm:spPr/>
      <dgm:t>
        <a:bodyPr/>
        <a:lstStyle/>
        <a:p>
          <a:endParaRPr lang="it-IT"/>
        </a:p>
      </dgm:t>
    </dgm:pt>
    <dgm:pt modelId="{66DF849A-EFED-4B46-BB1B-E25349203DC7}" type="sibTrans" cxnId="{F0F7A25B-0498-4990-8BD4-3012F39ECA65}">
      <dgm:prSet/>
      <dgm:spPr/>
      <dgm:t>
        <a:bodyPr/>
        <a:lstStyle/>
        <a:p>
          <a:endParaRPr lang="it-IT"/>
        </a:p>
      </dgm:t>
    </dgm:pt>
    <dgm:pt modelId="{6D63BAF2-07CC-49AA-94D6-C22CBA42EAA0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just"/>
          <a:r>
            <a:rPr lang="it-IT" sz="1400" b="1" dirty="0">
              <a:solidFill>
                <a:srgbClr val="0070C0"/>
              </a:solidFill>
            </a:rPr>
            <a:t>IL DPCM 26 APRILE RACCOMANDA L’APPLICAZIONE DELLE MISURE DI CUI ALL’ALLEGATO 5 (CHE NON RISULTA MODIFICATO RISPETTO AI CONTENUTI GIÀ PREVISTI NEL DPCM 10 APRILE).</a:t>
          </a:r>
        </a:p>
      </dgm:t>
    </dgm:pt>
    <dgm:pt modelId="{2A35AB4B-0DF0-4693-A3E1-A762C928FE14}" type="parTrans" cxnId="{C6FA1BB8-BD72-4BFB-8E60-7754FE8BBDA5}">
      <dgm:prSet/>
      <dgm:spPr/>
      <dgm:t>
        <a:bodyPr/>
        <a:lstStyle/>
        <a:p>
          <a:endParaRPr lang="it-IT"/>
        </a:p>
      </dgm:t>
    </dgm:pt>
    <dgm:pt modelId="{44B7EF60-2DA2-4F3B-8982-AC720E5CFC06}" type="sibTrans" cxnId="{C6FA1BB8-BD72-4BFB-8E60-7754FE8BBDA5}">
      <dgm:prSet/>
      <dgm:spPr/>
      <dgm:t>
        <a:bodyPr/>
        <a:lstStyle/>
        <a:p>
          <a:endParaRPr lang="it-IT"/>
        </a:p>
      </dgm:t>
    </dgm:pt>
    <dgm:pt modelId="{9D7524BB-FE39-4C83-B238-D87FCF899B43}" type="pres">
      <dgm:prSet presAssocID="{6B1DE485-BCCE-44B3-A2B1-4AE617C66976}" presName="linear" presStyleCnt="0">
        <dgm:presLayoutVars>
          <dgm:dir/>
          <dgm:animLvl val="lvl"/>
          <dgm:resizeHandles val="exact"/>
        </dgm:presLayoutVars>
      </dgm:prSet>
      <dgm:spPr/>
    </dgm:pt>
    <dgm:pt modelId="{5BC0BE41-45DB-49EE-8ED5-95E5C3C15374}" type="pres">
      <dgm:prSet presAssocID="{4CE74DF9-F6EF-477D-9098-BAB4257CED9D}" presName="parentLin" presStyleCnt="0"/>
      <dgm:spPr/>
    </dgm:pt>
    <dgm:pt modelId="{627091AA-BFAB-47C7-B125-753703195F3A}" type="pres">
      <dgm:prSet presAssocID="{4CE74DF9-F6EF-477D-9098-BAB4257CED9D}" presName="parentLeftMargin" presStyleLbl="node1" presStyleIdx="0" presStyleCnt="2"/>
      <dgm:spPr/>
    </dgm:pt>
    <dgm:pt modelId="{1D20D48E-A51A-4F36-BB14-16E3A34954BA}" type="pres">
      <dgm:prSet presAssocID="{4CE74DF9-F6EF-477D-9098-BAB4257CED9D}" presName="parentText" presStyleLbl="node1" presStyleIdx="0" presStyleCnt="2" custScaleX="142857" custScaleY="194517">
        <dgm:presLayoutVars>
          <dgm:chMax val="0"/>
          <dgm:bulletEnabled val="1"/>
        </dgm:presLayoutVars>
      </dgm:prSet>
      <dgm:spPr/>
    </dgm:pt>
    <dgm:pt modelId="{F1529710-A6F8-48C4-85CB-2E0DB032CDA4}" type="pres">
      <dgm:prSet presAssocID="{4CE74DF9-F6EF-477D-9098-BAB4257CED9D}" presName="negativeSpace" presStyleCnt="0"/>
      <dgm:spPr/>
    </dgm:pt>
    <dgm:pt modelId="{E3AC7BEF-8DC4-4DA2-823F-737C5EB96171}" type="pres">
      <dgm:prSet presAssocID="{4CE74DF9-F6EF-477D-9098-BAB4257CED9D}" presName="childText" presStyleLbl="conFgAcc1" presStyleIdx="0" presStyleCnt="2">
        <dgm:presLayoutVars>
          <dgm:bulletEnabled val="1"/>
        </dgm:presLayoutVars>
      </dgm:prSet>
      <dgm:spPr/>
    </dgm:pt>
    <dgm:pt modelId="{24EA814D-E888-4054-A010-F81D7150C91D}" type="pres">
      <dgm:prSet presAssocID="{66DF849A-EFED-4B46-BB1B-E25349203DC7}" presName="spaceBetweenRectangles" presStyleCnt="0"/>
      <dgm:spPr/>
    </dgm:pt>
    <dgm:pt modelId="{5E52191C-8701-4375-B0A8-6E48113C4BE7}" type="pres">
      <dgm:prSet presAssocID="{6D63BAF2-07CC-49AA-94D6-C22CBA42EAA0}" presName="parentLin" presStyleCnt="0"/>
      <dgm:spPr/>
    </dgm:pt>
    <dgm:pt modelId="{7EAA7A63-E64F-4D10-B114-F9EA62BB6E98}" type="pres">
      <dgm:prSet presAssocID="{6D63BAF2-07CC-49AA-94D6-C22CBA42EAA0}" presName="parentLeftMargin" presStyleLbl="node1" presStyleIdx="0" presStyleCnt="2"/>
      <dgm:spPr/>
    </dgm:pt>
    <dgm:pt modelId="{73D90125-AAEB-43C6-BE16-4E8C44822252}" type="pres">
      <dgm:prSet presAssocID="{6D63BAF2-07CC-49AA-94D6-C22CBA42EAA0}" presName="parentText" presStyleLbl="node1" presStyleIdx="1" presStyleCnt="2" custScaleX="142857" custLinFactNeighborX="1342" custLinFactNeighborY="2001">
        <dgm:presLayoutVars>
          <dgm:chMax val="0"/>
          <dgm:bulletEnabled val="1"/>
        </dgm:presLayoutVars>
      </dgm:prSet>
      <dgm:spPr/>
    </dgm:pt>
    <dgm:pt modelId="{9B7F4277-609F-4761-ACDF-F0F8A9E3FBD6}" type="pres">
      <dgm:prSet presAssocID="{6D63BAF2-07CC-49AA-94D6-C22CBA42EAA0}" presName="negativeSpace" presStyleCnt="0"/>
      <dgm:spPr/>
    </dgm:pt>
    <dgm:pt modelId="{165BE57C-17AA-42B7-B4AF-ED544955131C}" type="pres">
      <dgm:prSet presAssocID="{6D63BAF2-07CC-49AA-94D6-C22CBA42EAA0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13A59D1D-9035-4C2F-A667-A0DA55C095D9}" type="presOf" srcId="{4CE74DF9-F6EF-477D-9098-BAB4257CED9D}" destId="{1D20D48E-A51A-4F36-BB14-16E3A34954BA}" srcOrd="1" destOrd="0" presId="urn:microsoft.com/office/officeart/2005/8/layout/list1"/>
    <dgm:cxn modelId="{2CC30B35-0216-4F53-ADFA-12CFD55C1F0A}" type="presOf" srcId="{4CE74DF9-F6EF-477D-9098-BAB4257CED9D}" destId="{627091AA-BFAB-47C7-B125-753703195F3A}" srcOrd="0" destOrd="0" presId="urn:microsoft.com/office/officeart/2005/8/layout/list1"/>
    <dgm:cxn modelId="{F0F7A25B-0498-4990-8BD4-3012F39ECA65}" srcId="{6B1DE485-BCCE-44B3-A2B1-4AE617C66976}" destId="{4CE74DF9-F6EF-477D-9098-BAB4257CED9D}" srcOrd="0" destOrd="0" parTransId="{B98D8D46-6E5D-467B-8857-6FA762D1553E}" sibTransId="{66DF849A-EFED-4B46-BB1B-E25349203DC7}"/>
    <dgm:cxn modelId="{6621B96B-DF4E-405A-8FBE-D3E3E0C38852}" type="presOf" srcId="{6B1DE485-BCCE-44B3-A2B1-4AE617C66976}" destId="{9D7524BB-FE39-4C83-B238-D87FCF899B43}" srcOrd="0" destOrd="0" presId="urn:microsoft.com/office/officeart/2005/8/layout/list1"/>
    <dgm:cxn modelId="{C6FA1BB8-BD72-4BFB-8E60-7754FE8BBDA5}" srcId="{6B1DE485-BCCE-44B3-A2B1-4AE617C66976}" destId="{6D63BAF2-07CC-49AA-94D6-C22CBA42EAA0}" srcOrd="1" destOrd="0" parTransId="{2A35AB4B-0DF0-4693-A3E1-A762C928FE14}" sibTransId="{44B7EF60-2DA2-4F3B-8982-AC720E5CFC06}"/>
    <dgm:cxn modelId="{6047A3CF-78A3-4DCC-A32E-FD9D808B511A}" type="presOf" srcId="{6D63BAF2-07CC-49AA-94D6-C22CBA42EAA0}" destId="{73D90125-AAEB-43C6-BE16-4E8C44822252}" srcOrd="1" destOrd="0" presId="urn:microsoft.com/office/officeart/2005/8/layout/list1"/>
    <dgm:cxn modelId="{423A7CD6-667D-4B42-BBAE-97C6034D4A89}" type="presOf" srcId="{6D63BAF2-07CC-49AA-94D6-C22CBA42EAA0}" destId="{7EAA7A63-E64F-4D10-B114-F9EA62BB6E98}" srcOrd="0" destOrd="0" presId="urn:microsoft.com/office/officeart/2005/8/layout/list1"/>
    <dgm:cxn modelId="{54400C34-22C6-40D8-BEA8-FA4734E56E99}" type="presParOf" srcId="{9D7524BB-FE39-4C83-B238-D87FCF899B43}" destId="{5BC0BE41-45DB-49EE-8ED5-95E5C3C15374}" srcOrd="0" destOrd="0" presId="urn:microsoft.com/office/officeart/2005/8/layout/list1"/>
    <dgm:cxn modelId="{23B5D3C6-BA4C-4B19-95BF-1C2CE01B4608}" type="presParOf" srcId="{5BC0BE41-45DB-49EE-8ED5-95E5C3C15374}" destId="{627091AA-BFAB-47C7-B125-753703195F3A}" srcOrd="0" destOrd="0" presId="urn:microsoft.com/office/officeart/2005/8/layout/list1"/>
    <dgm:cxn modelId="{A88D5287-EF98-48C0-B641-8238E79C1AC6}" type="presParOf" srcId="{5BC0BE41-45DB-49EE-8ED5-95E5C3C15374}" destId="{1D20D48E-A51A-4F36-BB14-16E3A34954BA}" srcOrd="1" destOrd="0" presId="urn:microsoft.com/office/officeart/2005/8/layout/list1"/>
    <dgm:cxn modelId="{1D61F4DF-2A42-4684-9287-7CAF8722545D}" type="presParOf" srcId="{9D7524BB-FE39-4C83-B238-D87FCF899B43}" destId="{F1529710-A6F8-48C4-85CB-2E0DB032CDA4}" srcOrd="1" destOrd="0" presId="urn:microsoft.com/office/officeart/2005/8/layout/list1"/>
    <dgm:cxn modelId="{A6450607-E29F-4A60-BB00-319D519B7655}" type="presParOf" srcId="{9D7524BB-FE39-4C83-B238-D87FCF899B43}" destId="{E3AC7BEF-8DC4-4DA2-823F-737C5EB96171}" srcOrd="2" destOrd="0" presId="urn:microsoft.com/office/officeart/2005/8/layout/list1"/>
    <dgm:cxn modelId="{722AE5EF-03C8-46A5-92D5-3865D94ADA6C}" type="presParOf" srcId="{9D7524BB-FE39-4C83-B238-D87FCF899B43}" destId="{24EA814D-E888-4054-A010-F81D7150C91D}" srcOrd="3" destOrd="0" presId="urn:microsoft.com/office/officeart/2005/8/layout/list1"/>
    <dgm:cxn modelId="{7757DFBE-B3DE-4DAC-8ADB-B3FE31BD0B50}" type="presParOf" srcId="{9D7524BB-FE39-4C83-B238-D87FCF899B43}" destId="{5E52191C-8701-4375-B0A8-6E48113C4BE7}" srcOrd="4" destOrd="0" presId="urn:microsoft.com/office/officeart/2005/8/layout/list1"/>
    <dgm:cxn modelId="{95FB52D6-0FEB-436E-9D04-EE2C3A923EA7}" type="presParOf" srcId="{5E52191C-8701-4375-B0A8-6E48113C4BE7}" destId="{7EAA7A63-E64F-4D10-B114-F9EA62BB6E98}" srcOrd="0" destOrd="0" presId="urn:microsoft.com/office/officeart/2005/8/layout/list1"/>
    <dgm:cxn modelId="{CDAF2FF9-66B0-45D7-AE8C-13AF50CA7FA7}" type="presParOf" srcId="{5E52191C-8701-4375-B0A8-6E48113C4BE7}" destId="{73D90125-AAEB-43C6-BE16-4E8C44822252}" srcOrd="1" destOrd="0" presId="urn:microsoft.com/office/officeart/2005/8/layout/list1"/>
    <dgm:cxn modelId="{7B77E6DC-9D1F-4338-B8AB-C474D0124886}" type="presParOf" srcId="{9D7524BB-FE39-4C83-B238-D87FCF899B43}" destId="{9B7F4277-609F-4761-ACDF-F0F8A9E3FBD6}" srcOrd="5" destOrd="0" presId="urn:microsoft.com/office/officeart/2005/8/layout/list1"/>
    <dgm:cxn modelId="{BA4FEDED-0CA6-41FE-B76F-A791F8C5B7AA}" type="presParOf" srcId="{9D7524BB-FE39-4C83-B238-D87FCF899B43}" destId="{165BE57C-17AA-42B7-B4AF-ED544955131C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D49129D-66E3-4C7A-98E1-5894C38577F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9115F887-A8C1-4863-B2BC-9D6EA72BBB34}">
      <dgm:prSet phldrT="[Testo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it-IT" sz="1200" b="1" i="1" dirty="0">
              <a:solidFill>
                <a:srgbClr val="0070C0"/>
              </a:solidFill>
            </a:rPr>
            <a:t>SARANNO CONSENTITE LE ATTIVITA’ LEGATE: </a:t>
          </a:r>
        </a:p>
        <a:p>
          <a:r>
            <a:rPr lang="it-IT" sz="1200" b="1" i="1" dirty="0">
              <a:solidFill>
                <a:srgbClr val="0070C0"/>
              </a:solidFill>
            </a:rPr>
            <a:t>AI VARI SETTORI MANIFATTURIERI</a:t>
          </a:r>
        </a:p>
        <a:p>
          <a:r>
            <a:rPr lang="it-IT" sz="1200" b="1" i="1" dirty="0">
              <a:solidFill>
                <a:srgbClr val="0070C0"/>
              </a:solidFill>
            </a:rPr>
            <a:t>ALLA COSTRUZIONE DI EDIFICII</a:t>
          </a:r>
        </a:p>
        <a:p>
          <a:r>
            <a:rPr lang="it-IT" sz="1200" b="1" i="1" dirty="0">
              <a:solidFill>
                <a:srgbClr val="0070C0"/>
              </a:solidFill>
            </a:rPr>
            <a:t>AL COMMERCIO ALL’INGROSSO (ESCLUSO QUELLO DI AUTOVEICOLI E DI MOTOCICLI)</a:t>
          </a:r>
        </a:p>
        <a:p>
          <a:r>
            <a:rPr lang="it-IT" sz="1200" b="1" i="1" dirty="0">
              <a:solidFill>
                <a:srgbClr val="0070C0"/>
              </a:solidFill>
            </a:rPr>
            <a:t>ALLE ATTIVITÀ IMMOBILIARI</a:t>
          </a:r>
        </a:p>
      </dgm:t>
    </dgm:pt>
    <dgm:pt modelId="{24372057-7081-4843-84E3-A768FA02C8B9}" type="parTrans" cxnId="{8F9F1AC5-7A42-4B8A-B18C-5A2FEB5F5752}">
      <dgm:prSet/>
      <dgm:spPr/>
      <dgm:t>
        <a:bodyPr/>
        <a:lstStyle/>
        <a:p>
          <a:endParaRPr lang="it-IT"/>
        </a:p>
      </dgm:t>
    </dgm:pt>
    <dgm:pt modelId="{9C7598C8-249D-4D2B-A4C2-A5FB321E6F0A}" type="sibTrans" cxnId="{8F9F1AC5-7A42-4B8A-B18C-5A2FEB5F5752}">
      <dgm:prSet/>
      <dgm:spPr/>
      <dgm:t>
        <a:bodyPr/>
        <a:lstStyle/>
        <a:p>
          <a:endParaRPr lang="it-IT"/>
        </a:p>
      </dgm:t>
    </dgm:pt>
    <dgm:pt modelId="{5A43599B-56B3-4143-A75B-EAA175EC80F0}">
      <dgm:prSet phldrT="[Testo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just"/>
          <a:r>
            <a:rPr lang="it-IT" sz="1800" b="1" dirty="0">
              <a:solidFill>
                <a:srgbClr val="0070C0"/>
              </a:solidFill>
            </a:rPr>
            <a:t>N.B.</a:t>
          </a:r>
          <a:r>
            <a:rPr lang="it-IT" sz="1800" b="1" dirty="0">
              <a:solidFill>
                <a:schemeClr val="tx1"/>
              </a:solidFill>
            </a:rPr>
            <a:t> </a:t>
          </a:r>
          <a:r>
            <a:rPr lang="it-IT" sz="1200" b="1" i="1" dirty="0">
              <a:solidFill>
                <a:srgbClr val="FF0000"/>
              </a:solidFill>
            </a:rPr>
            <a:t>NON È PIÙ CONSENTITA LA POSSIBILITÀ, PREVIA COMUNICAZIONE AL PREFETTO DELLA PROVINCIA OVE È UBICATA L'ATTIVITÀ PRODUTTIVA, DI MANTENERE APERTE ANCHE LE ATTIVITÀ FUNZIONALI AD ASSICURARE LA CONTINUITÀ DELLE FILIERE DELLE ATTIVITÀ DI CUI ALL'ALLEGATO 3, NONCHÉ LE ATTIVITÀ DEGLI IMPIANTI A CICLO PRODUTTIVO CONTINUO, DALLA CUI INTERRUZIONE DERIVI UN GRAVE PREGIUDIZIO ALL'IMPIANTO STESSO O UN PERICOLO DI INCIDENTI</a:t>
          </a:r>
        </a:p>
      </dgm:t>
    </dgm:pt>
    <dgm:pt modelId="{6C6B38A5-7258-4EA3-8D8D-DE0B6CDACC03}" type="parTrans" cxnId="{409B9F9F-A147-476B-99B5-871BF79F357C}">
      <dgm:prSet/>
      <dgm:spPr/>
      <dgm:t>
        <a:bodyPr/>
        <a:lstStyle/>
        <a:p>
          <a:endParaRPr lang="it-IT"/>
        </a:p>
      </dgm:t>
    </dgm:pt>
    <dgm:pt modelId="{A93EEEBC-7C32-49F4-BC59-DAB4FA92D58E}" type="sibTrans" cxnId="{409B9F9F-A147-476B-99B5-871BF79F357C}">
      <dgm:prSet/>
      <dgm:spPr/>
      <dgm:t>
        <a:bodyPr/>
        <a:lstStyle/>
        <a:p>
          <a:endParaRPr lang="it-IT"/>
        </a:p>
      </dgm:t>
    </dgm:pt>
    <dgm:pt modelId="{B6114A21-13D1-4214-9ABE-303B45C52B0F}" type="pres">
      <dgm:prSet presAssocID="{1D49129D-66E3-4C7A-98E1-5894C38577F1}" presName="linear" presStyleCnt="0">
        <dgm:presLayoutVars>
          <dgm:animLvl val="lvl"/>
          <dgm:resizeHandles val="exact"/>
        </dgm:presLayoutVars>
      </dgm:prSet>
      <dgm:spPr/>
    </dgm:pt>
    <dgm:pt modelId="{FD5F9F05-6580-4648-B523-6C71EF5D7BDE}" type="pres">
      <dgm:prSet presAssocID="{9115F887-A8C1-4863-B2BC-9D6EA72BBB34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A46322EF-0B97-4190-B8E2-03BA6724F6CE}" type="pres">
      <dgm:prSet presAssocID="{9C7598C8-249D-4D2B-A4C2-A5FB321E6F0A}" presName="spacer" presStyleCnt="0"/>
      <dgm:spPr/>
    </dgm:pt>
    <dgm:pt modelId="{D3429C13-DF6C-49E0-A4F2-8AD5D8DB33EE}" type="pres">
      <dgm:prSet presAssocID="{5A43599B-56B3-4143-A75B-EAA175EC80F0}" presName="parentText" presStyleLbl="node1" presStyleIdx="1" presStyleCnt="2" custLinFactNeighborX="-9978" custLinFactNeighborY="-4995">
        <dgm:presLayoutVars>
          <dgm:chMax val="0"/>
          <dgm:bulletEnabled val="1"/>
        </dgm:presLayoutVars>
      </dgm:prSet>
      <dgm:spPr/>
    </dgm:pt>
  </dgm:ptLst>
  <dgm:cxnLst>
    <dgm:cxn modelId="{644C9265-555D-44C6-BF02-5E831321FB9B}" type="presOf" srcId="{9115F887-A8C1-4863-B2BC-9D6EA72BBB34}" destId="{FD5F9F05-6580-4648-B523-6C71EF5D7BDE}" srcOrd="0" destOrd="0" presId="urn:microsoft.com/office/officeart/2005/8/layout/vList2"/>
    <dgm:cxn modelId="{BAAC9574-0A35-41D5-ABEB-9711A3D9FECE}" type="presOf" srcId="{5A43599B-56B3-4143-A75B-EAA175EC80F0}" destId="{D3429C13-DF6C-49E0-A4F2-8AD5D8DB33EE}" srcOrd="0" destOrd="0" presId="urn:microsoft.com/office/officeart/2005/8/layout/vList2"/>
    <dgm:cxn modelId="{E8B61C9A-B4B3-4440-872D-B25413F582DB}" type="presOf" srcId="{1D49129D-66E3-4C7A-98E1-5894C38577F1}" destId="{B6114A21-13D1-4214-9ABE-303B45C52B0F}" srcOrd="0" destOrd="0" presId="urn:microsoft.com/office/officeart/2005/8/layout/vList2"/>
    <dgm:cxn modelId="{409B9F9F-A147-476B-99B5-871BF79F357C}" srcId="{1D49129D-66E3-4C7A-98E1-5894C38577F1}" destId="{5A43599B-56B3-4143-A75B-EAA175EC80F0}" srcOrd="1" destOrd="0" parTransId="{6C6B38A5-7258-4EA3-8D8D-DE0B6CDACC03}" sibTransId="{A93EEEBC-7C32-49F4-BC59-DAB4FA92D58E}"/>
    <dgm:cxn modelId="{8F9F1AC5-7A42-4B8A-B18C-5A2FEB5F5752}" srcId="{1D49129D-66E3-4C7A-98E1-5894C38577F1}" destId="{9115F887-A8C1-4863-B2BC-9D6EA72BBB34}" srcOrd="0" destOrd="0" parTransId="{24372057-7081-4843-84E3-A768FA02C8B9}" sibTransId="{9C7598C8-249D-4D2B-A4C2-A5FB321E6F0A}"/>
    <dgm:cxn modelId="{EE8999E7-B60B-4689-9CC1-969352404E53}" type="presParOf" srcId="{B6114A21-13D1-4214-9ABE-303B45C52B0F}" destId="{FD5F9F05-6580-4648-B523-6C71EF5D7BDE}" srcOrd="0" destOrd="0" presId="urn:microsoft.com/office/officeart/2005/8/layout/vList2"/>
    <dgm:cxn modelId="{AB327F68-614B-4CD5-9A07-900EB814C011}" type="presParOf" srcId="{B6114A21-13D1-4214-9ABE-303B45C52B0F}" destId="{A46322EF-0B97-4190-B8E2-03BA6724F6CE}" srcOrd="1" destOrd="0" presId="urn:microsoft.com/office/officeart/2005/8/layout/vList2"/>
    <dgm:cxn modelId="{EBB49167-BB3A-4128-8B0E-24E403532FF2}" type="presParOf" srcId="{B6114A21-13D1-4214-9ABE-303B45C52B0F}" destId="{D3429C13-DF6C-49E0-A4F2-8AD5D8DB33EE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AE245F-2A4D-481D-8EC5-693EAA437EE0}">
      <dsp:nvSpPr>
        <dsp:cNvPr id="0" name=""/>
        <dsp:cNvSpPr/>
      </dsp:nvSpPr>
      <dsp:spPr>
        <a:xfrm>
          <a:off x="0" y="0"/>
          <a:ext cx="3657600" cy="2291635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400" b="1" kern="1200" dirty="0">
            <a:solidFill>
              <a:srgbClr val="0070C0"/>
            </a:solidFill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b="1" kern="1200" dirty="0">
              <a:solidFill>
                <a:srgbClr val="0070C0"/>
              </a:solidFill>
            </a:rPr>
            <a:t>ALL’INTERNO DELLA STESSA REGIONE E’ POSSIBILE DAL 4 MAGGIO SPOSTARSI DAL PROPRIO DOMICILIO O RESIDENZA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b="1" kern="1200" dirty="0">
              <a:solidFill>
                <a:srgbClr val="0070C0"/>
              </a:solidFill>
            </a:rPr>
            <a:t>ANCHE </a:t>
          </a:r>
          <a:r>
            <a:rPr lang="it-IT" sz="1400" b="1" kern="1200" dirty="0">
              <a:solidFill>
                <a:srgbClr val="FF0000"/>
              </a:solidFill>
            </a:rPr>
            <a:t>PER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b="1" kern="1200" dirty="0">
              <a:solidFill>
                <a:srgbClr val="FF0000"/>
              </a:solidFill>
            </a:rPr>
            <a:t>ANDARE DA PROPRI CONGIUNTI:  </a:t>
          </a:r>
          <a:r>
            <a:rPr lang="it-IT" sz="1400" b="1" kern="1200" dirty="0">
              <a:solidFill>
                <a:srgbClr val="0070C0"/>
              </a:solidFill>
            </a:rPr>
            <a:t>tutti i soggetti con cui si hanno stabili rapporti affettivi;  parenti fino al sesto grado, affini entro il quarto grado ( FAQ GOVERNO)</a:t>
          </a:r>
        </a:p>
      </dsp:txBody>
      <dsp:txXfrm>
        <a:off x="111868" y="111868"/>
        <a:ext cx="3433864" cy="2067899"/>
      </dsp:txXfrm>
    </dsp:sp>
    <dsp:sp modelId="{AF8630CB-CEF6-4F11-B5F4-DB1042DCE0AD}">
      <dsp:nvSpPr>
        <dsp:cNvPr id="0" name=""/>
        <dsp:cNvSpPr/>
      </dsp:nvSpPr>
      <dsp:spPr>
        <a:xfrm>
          <a:off x="0" y="2298713"/>
          <a:ext cx="3657600" cy="1122800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b="1" kern="1200" dirty="0">
              <a:solidFill>
                <a:srgbClr val="0070C0"/>
              </a:solidFill>
            </a:rPr>
            <a:t>POSSIBILITÀ COMUNQUE DI RIENTRO NEL LUOGO DI DOMICILIO O RESIDENZA DI CHI È RIMASTO BLOCCATO DAL LOCKDOWN NELLE CITTÀ IN CUI STUDIA O LAVORA</a:t>
          </a:r>
        </a:p>
      </dsp:txBody>
      <dsp:txXfrm>
        <a:off x="54811" y="2353524"/>
        <a:ext cx="3547978" cy="1013178"/>
      </dsp:txXfrm>
    </dsp:sp>
    <dsp:sp modelId="{3DE3151F-D675-46D8-8295-BDE732AD3E3A}">
      <dsp:nvSpPr>
        <dsp:cNvPr id="0" name=""/>
        <dsp:cNvSpPr/>
      </dsp:nvSpPr>
      <dsp:spPr>
        <a:xfrm>
          <a:off x="0" y="3427683"/>
          <a:ext cx="3657600" cy="1379497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b="1" kern="1200" dirty="0">
              <a:solidFill>
                <a:srgbClr val="0070C0"/>
              </a:solidFill>
            </a:rPr>
            <a:t>POSSIBILITÀ  DI ATTIVITÀ MOTORIE E SPORTIVE  A DISTANZA DALLA PROPRIA RESIDENZA, DOMICILIO, ABITAZIONE MANTENENDO LA DISTANZA DI DUE METRI</a:t>
          </a:r>
          <a:endParaRPr lang="it-IT" sz="1400" b="1" kern="1200" dirty="0">
            <a:solidFill>
              <a:srgbClr val="0070C0"/>
            </a:solidFill>
            <a:highlight>
              <a:srgbClr val="FFFF00"/>
            </a:highlight>
          </a:endParaRPr>
        </a:p>
      </dsp:txBody>
      <dsp:txXfrm>
        <a:off x="67341" y="3495024"/>
        <a:ext cx="3522918" cy="124481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AE245F-2A4D-481D-8EC5-693EAA437EE0}">
      <dsp:nvSpPr>
        <dsp:cNvPr id="0" name=""/>
        <dsp:cNvSpPr/>
      </dsp:nvSpPr>
      <dsp:spPr>
        <a:xfrm>
          <a:off x="0" y="0"/>
          <a:ext cx="3657600" cy="1932552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400" b="1" kern="1200" dirty="0">
            <a:solidFill>
              <a:srgbClr val="0070C0"/>
            </a:solidFill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1" kern="1200" dirty="0">
              <a:solidFill>
                <a:srgbClr val="0070C0"/>
              </a:solidFill>
            </a:rPr>
            <a:t>Seconde Case: rimane vietato ogni spostamento verso abitazioni diverse da quella principale, comprese le seconde case utilizzate per vacanza, salvo che per motivi di lavoro o di urgenti necessità.</a:t>
          </a:r>
        </a:p>
      </dsp:txBody>
      <dsp:txXfrm>
        <a:off x="94339" y="94339"/>
        <a:ext cx="3468922" cy="1743874"/>
      </dsp:txXfrm>
    </dsp:sp>
    <dsp:sp modelId="{AF8630CB-CEF6-4F11-B5F4-DB1042DCE0AD}">
      <dsp:nvSpPr>
        <dsp:cNvPr id="0" name=""/>
        <dsp:cNvSpPr/>
      </dsp:nvSpPr>
      <dsp:spPr>
        <a:xfrm>
          <a:off x="0" y="1862287"/>
          <a:ext cx="3657600" cy="1429038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1" kern="1200" dirty="0">
              <a:solidFill>
                <a:srgbClr val="0070C0"/>
              </a:solidFill>
            </a:rPr>
            <a:t>Genitori</a:t>
          </a:r>
          <a:r>
            <a:rPr lang="it-IT" sz="1600" b="1" kern="1200" baseline="0" dirty="0">
              <a:solidFill>
                <a:srgbClr val="0070C0"/>
              </a:solidFill>
            </a:rPr>
            <a:t> e figli minori: è consentito ad un solo genitore svolgere attività motoria all’aperto, anche distante dalla propria abitazione. </a:t>
          </a:r>
          <a:endParaRPr lang="it-IT" sz="1600" b="1" kern="1200" dirty="0">
            <a:solidFill>
              <a:srgbClr val="0070C0"/>
            </a:solidFill>
          </a:endParaRPr>
        </a:p>
      </dsp:txBody>
      <dsp:txXfrm>
        <a:off x="69760" y="1932047"/>
        <a:ext cx="3518080" cy="1289518"/>
      </dsp:txXfrm>
    </dsp:sp>
    <dsp:sp modelId="{3463EEE7-0A8C-42EF-8398-53BCD8E74D2E}">
      <dsp:nvSpPr>
        <dsp:cNvPr id="0" name=""/>
        <dsp:cNvSpPr/>
      </dsp:nvSpPr>
      <dsp:spPr>
        <a:xfrm>
          <a:off x="0" y="3240361"/>
          <a:ext cx="3657600" cy="1429038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1" kern="1200" dirty="0">
              <a:solidFill>
                <a:srgbClr val="0070C0"/>
              </a:solidFill>
            </a:rPr>
            <a:t>Genitori</a:t>
          </a:r>
          <a:r>
            <a:rPr lang="it-IT" sz="1600" b="1" kern="1200" baseline="0" dirty="0">
              <a:solidFill>
                <a:srgbClr val="0070C0"/>
              </a:solidFill>
            </a:rPr>
            <a:t> separati/divorziati possono  spostarsi per andare a trovare i propri figli minori :e tale spostamento equivale a stato di necessità  </a:t>
          </a:r>
          <a:endParaRPr lang="it-IT" sz="1600" b="1" kern="1200" dirty="0">
            <a:solidFill>
              <a:srgbClr val="0070C0"/>
            </a:solidFill>
          </a:endParaRPr>
        </a:p>
      </dsp:txBody>
      <dsp:txXfrm>
        <a:off x="69760" y="3310121"/>
        <a:ext cx="3518080" cy="128951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D186B4-7B79-4FC3-B2AE-F65F0ADA8CD7}">
      <dsp:nvSpPr>
        <dsp:cNvPr id="0" name=""/>
        <dsp:cNvSpPr/>
      </dsp:nvSpPr>
      <dsp:spPr>
        <a:xfrm>
          <a:off x="122689" y="617004"/>
          <a:ext cx="1500187" cy="900112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b="1" kern="1200" dirty="0">
              <a:solidFill>
                <a:srgbClr val="0070C0"/>
              </a:solidFill>
            </a:rPr>
            <a:t>SONO RIAPERTI  I PARCHI E I GIARDINI PUBBLICI SENZA ASSEMBRAMENTI</a:t>
          </a:r>
        </a:p>
      </dsp:txBody>
      <dsp:txXfrm>
        <a:off x="122689" y="617004"/>
        <a:ext cx="1500187" cy="900112"/>
      </dsp:txXfrm>
    </dsp:sp>
    <dsp:sp modelId="{DB441E2F-08B3-4008-BDF5-19BE43A7B90D}">
      <dsp:nvSpPr>
        <dsp:cNvPr id="0" name=""/>
        <dsp:cNvSpPr/>
      </dsp:nvSpPr>
      <dsp:spPr>
        <a:xfrm>
          <a:off x="1759588" y="144013"/>
          <a:ext cx="1788628" cy="1708359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b="1" kern="1200" dirty="0">
              <a:solidFill>
                <a:srgbClr val="0070C0"/>
              </a:solidFill>
            </a:rPr>
            <a:t>E’ PERMESSA L’ATTIVITA’ SPORTIVA ANCHE A DISTANZA DALLE PROPRIE ABITAZIONI MA SOLO INDIVIDUALE E CON UNA DISTANZA DI ALMENO  DUE METRI DA ALTRI SPORTIVI</a:t>
          </a:r>
          <a:endParaRPr lang="it-IT" sz="1200" b="1" kern="1200" dirty="0">
            <a:solidFill>
              <a:schemeClr val="tx1"/>
            </a:solidFill>
          </a:endParaRPr>
        </a:p>
      </dsp:txBody>
      <dsp:txXfrm>
        <a:off x="1759588" y="144013"/>
        <a:ext cx="1788628" cy="1708359"/>
      </dsp:txXfrm>
    </dsp:sp>
    <dsp:sp modelId="{97FB6849-9AB8-4F22-825C-70A572689687}">
      <dsp:nvSpPr>
        <dsp:cNvPr id="0" name=""/>
        <dsp:cNvSpPr/>
      </dsp:nvSpPr>
      <dsp:spPr>
        <a:xfrm>
          <a:off x="37793" y="2002391"/>
          <a:ext cx="1500187" cy="900112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b="1" kern="1200" dirty="0">
              <a:solidFill>
                <a:srgbClr val="0070C0"/>
              </a:solidFill>
            </a:rPr>
            <a:t>E’ PERMESSA L’ATTIVITA’ MOTORIA CON I PROPRI FIGLI</a:t>
          </a:r>
        </a:p>
      </dsp:txBody>
      <dsp:txXfrm>
        <a:off x="37793" y="2002391"/>
        <a:ext cx="1500187" cy="900112"/>
      </dsp:txXfrm>
    </dsp:sp>
    <dsp:sp modelId="{BD4FE9F9-334C-4BAF-A654-059C9C294F5C}">
      <dsp:nvSpPr>
        <dsp:cNvPr id="0" name=""/>
        <dsp:cNvSpPr/>
      </dsp:nvSpPr>
      <dsp:spPr>
        <a:xfrm>
          <a:off x="1725793" y="1973651"/>
          <a:ext cx="1931806" cy="900112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b="1" kern="1200" dirty="0">
              <a:solidFill>
                <a:srgbClr val="0070C0"/>
              </a:solidFill>
            </a:rPr>
            <a:t>SONO PERMESSE LE  PASSEGGIATE CON PERSONE NON AUTOSUFFICIENTI</a:t>
          </a:r>
        </a:p>
      </dsp:txBody>
      <dsp:txXfrm>
        <a:off x="1725793" y="1973651"/>
        <a:ext cx="1931806" cy="900112"/>
      </dsp:txXfrm>
    </dsp:sp>
    <dsp:sp modelId="{74AD4861-D64F-436B-9BC1-4FF95234D144}">
      <dsp:nvSpPr>
        <dsp:cNvPr id="0" name=""/>
        <dsp:cNvSpPr/>
      </dsp:nvSpPr>
      <dsp:spPr>
        <a:xfrm>
          <a:off x="685544" y="3052523"/>
          <a:ext cx="2286510" cy="1051934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200" b="1" kern="1200" dirty="0">
            <a:solidFill>
              <a:srgbClr val="0070C0"/>
            </a:solidFill>
          </a:endParaRP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b="1" kern="1200" dirty="0">
              <a:solidFill>
                <a:srgbClr val="0070C0"/>
              </a:solidFill>
            </a:rPr>
            <a:t>SONO PERMESSI GLI ALLENAMENTI DEGLI ATLETI PROFESSIONISTI  CON LE ATTIVITA’ INDIVIDUATE DAL CONI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200" b="1" kern="1200" dirty="0">
            <a:solidFill>
              <a:schemeClr val="tx1"/>
            </a:solidFill>
          </a:endParaRP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200" b="1" kern="1200" dirty="0">
            <a:solidFill>
              <a:schemeClr val="tx1"/>
            </a:solidFill>
          </a:endParaRPr>
        </a:p>
      </dsp:txBody>
      <dsp:txXfrm>
        <a:off x="685544" y="3052523"/>
        <a:ext cx="2286510" cy="105193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AE245F-2A4D-481D-8EC5-693EAA437EE0}">
      <dsp:nvSpPr>
        <dsp:cNvPr id="0" name=""/>
        <dsp:cNvSpPr/>
      </dsp:nvSpPr>
      <dsp:spPr>
        <a:xfrm>
          <a:off x="0" y="0"/>
          <a:ext cx="3657600" cy="1154995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>
              <a:solidFill>
                <a:srgbClr val="0070C0"/>
              </a:solidFill>
            </a:rPr>
            <a:t>AUMENTO DELLE FREQUENZE NELLE ORE DI PUNTA</a:t>
          </a:r>
        </a:p>
      </dsp:txBody>
      <dsp:txXfrm>
        <a:off x="56382" y="56382"/>
        <a:ext cx="3544836" cy="1042231"/>
      </dsp:txXfrm>
    </dsp:sp>
    <dsp:sp modelId="{3CFA6551-1656-4451-9551-55AA2C5878E7}">
      <dsp:nvSpPr>
        <dsp:cNvPr id="0" name=""/>
        <dsp:cNvSpPr/>
      </dsp:nvSpPr>
      <dsp:spPr>
        <a:xfrm>
          <a:off x="0" y="1170348"/>
          <a:ext cx="3657600" cy="1154995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>
              <a:solidFill>
                <a:srgbClr val="0070C0"/>
              </a:solidFill>
            </a:rPr>
            <a:t>NUMERO MASSIMO  DI PASSEGGERI SU TRAM, AUTOBUS E METROPOLITANA</a:t>
          </a:r>
        </a:p>
      </dsp:txBody>
      <dsp:txXfrm>
        <a:off x="56382" y="1226730"/>
        <a:ext cx="3544836" cy="1042231"/>
      </dsp:txXfrm>
    </dsp:sp>
    <dsp:sp modelId="{AF8630CB-CEF6-4F11-B5F4-DB1042DCE0AD}">
      <dsp:nvSpPr>
        <dsp:cNvPr id="0" name=""/>
        <dsp:cNvSpPr/>
      </dsp:nvSpPr>
      <dsp:spPr>
        <a:xfrm>
          <a:off x="0" y="2338731"/>
          <a:ext cx="3657600" cy="1154995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>
              <a:solidFill>
                <a:srgbClr val="0070C0"/>
              </a:solidFill>
            </a:rPr>
            <a:t>MARKERS SUI POSTI A SEDERE PER INDICARE QUELLI CHE NON POSSONO ESSERE UTILIZZATI</a:t>
          </a:r>
        </a:p>
      </dsp:txBody>
      <dsp:txXfrm>
        <a:off x="56382" y="2395113"/>
        <a:ext cx="3544836" cy="1042231"/>
      </dsp:txXfrm>
    </dsp:sp>
    <dsp:sp modelId="{3DE3151F-D675-46D8-8295-BDE732AD3E3A}">
      <dsp:nvSpPr>
        <dsp:cNvPr id="0" name=""/>
        <dsp:cNvSpPr/>
      </dsp:nvSpPr>
      <dsp:spPr>
        <a:xfrm>
          <a:off x="0" y="3507114"/>
          <a:ext cx="3657600" cy="1154995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>
              <a:solidFill>
                <a:srgbClr val="0070C0"/>
              </a:solidFill>
            </a:rPr>
            <a:t>OBBLIGO DI INDOSSARE LE MASCHERINE DI COMUNITA’,  ANCHE DI STOFFA </a:t>
          </a:r>
          <a:endParaRPr lang="it-IT" sz="1800" b="1" kern="1200" dirty="0">
            <a:solidFill>
              <a:srgbClr val="0070C0"/>
            </a:solidFill>
            <a:highlight>
              <a:srgbClr val="FFFF00"/>
            </a:highlight>
          </a:endParaRPr>
        </a:p>
      </dsp:txBody>
      <dsp:txXfrm>
        <a:off x="56382" y="3563496"/>
        <a:ext cx="3544836" cy="104223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AC7BEF-8DC4-4DA2-823F-737C5EB96171}">
      <dsp:nvSpPr>
        <dsp:cNvPr id="0" name=""/>
        <dsp:cNvSpPr/>
      </dsp:nvSpPr>
      <dsp:spPr>
        <a:xfrm>
          <a:off x="0" y="2227723"/>
          <a:ext cx="3657600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20D48E-A51A-4F36-BB14-16E3A34954BA}">
      <dsp:nvSpPr>
        <dsp:cNvPr id="0" name=""/>
        <dsp:cNvSpPr/>
      </dsp:nvSpPr>
      <dsp:spPr>
        <a:xfrm>
          <a:off x="182190" y="32795"/>
          <a:ext cx="3475409" cy="2692251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774" tIns="0" rIns="96774" bIns="0" numCol="1" spcCol="1270" anchor="ctr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1" kern="1200" dirty="0">
              <a:solidFill>
                <a:srgbClr val="0070C0"/>
              </a:solidFill>
            </a:rPr>
            <a:t>È </a:t>
          </a:r>
          <a:r>
            <a:rPr lang="it-IT" sz="1400" b="1" kern="1200" dirty="0">
              <a:solidFill>
                <a:srgbClr val="0070C0"/>
              </a:solidFill>
            </a:rPr>
            <a:t>CONSENTITA LA  RISTORAZIONE CON ASPORTO, FERMO RESTANDO L’OBBLIGO DI RISPETTARE LA DISTANZA DI SICUREZZA INTERPERSONALE DI ALMENO UN METRO,  IL DIVIETO DI CONSUMARE I PRODOTTI ALL’INTERNO DEI LOCALI E IL DIVIETO DI SOSTARE NELLE IMMEDIATE VICINANZE DEGLI STESSI</a:t>
          </a:r>
        </a:p>
      </dsp:txBody>
      <dsp:txXfrm>
        <a:off x="313615" y="164220"/>
        <a:ext cx="3212559" cy="2429401"/>
      </dsp:txXfrm>
    </dsp:sp>
    <dsp:sp modelId="{165BE57C-17AA-42B7-B4AF-ED544955131C}">
      <dsp:nvSpPr>
        <dsp:cNvPr id="0" name=""/>
        <dsp:cNvSpPr/>
      </dsp:nvSpPr>
      <dsp:spPr>
        <a:xfrm>
          <a:off x="0" y="3769963"/>
          <a:ext cx="3657600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D90125-AAEB-43C6-BE16-4E8C44822252}">
      <dsp:nvSpPr>
        <dsp:cNvPr id="0" name=""/>
        <dsp:cNvSpPr/>
      </dsp:nvSpPr>
      <dsp:spPr>
        <a:xfrm>
          <a:off x="175025" y="3288206"/>
          <a:ext cx="3482574" cy="1003680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774" tIns="0" rIns="96774" bIns="0" numCol="1" spcCol="1270" anchor="ctr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1" kern="1200" dirty="0">
              <a:solidFill>
                <a:srgbClr val="0070C0"/>
              </a:solidFill>
            </a:rPr>
            <a:t>E’ CONSENTITO IL COMMERCIO AL DETTAGLIO DI FIORI, PIANTE, SEMI E FERTILIZZANTI</a:t>
          </a:r>
        </a:p>
      </dsp:txBody>
      <dsp:txXfrm>
        <a:off x="224021" y="3337202"/>
        <a:ext cx="3384582" cy="90568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4BDBE7-E4D5-4CDA-9304-535F9BEE4575}">
      <dsp:nvSpPr>
        <dsp:cNvPr id="0" name=""/>
        <dsp:cNvSpPr/>
      </dsp:nvSpPr>
      <dsp:spPr>
        <a:xfrm>
          <a:off x="0" y="654998"/>
          <a:ext cx="3657600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C3FCD1-BE11-42A5-91DB-32B19CAC4846}">
      <dsp:nvSpPr>
        <dsp:cNvPr id="0" name=""/>
        <dsp:cNvSpPr/>
      </dsp:nvSpPr>
      <dsp:spPr>
        <a:xfrm>
          <a:off x="174128" y="181597"/>
          <a:ext cx="3482574" cy="606241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774" tIns="0" rIns="96774" bIns="0" numCol="1" spcCol="1270" anchor="ctr" anchorCtr="0">
          <a:noAutofit/>
        </a:bodyPr>
        <a:lstStyle/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b="1" kern="1200" dirty="0">
              <a:solidFill>
                <a:schemeClr val="tx1"/>
              </a:solidFill>
            </a:rPr>
            <a:t>RESTANO CHIUSE LE ATTIVITÀ COMMERCIALI AL DETTAGLIO</a:t>
          </a:r>
        </a:p>
      </dsp:txBody>
      <dsp:txXfrm>
        <a:off x="203722" y="211191"/>
        <a:ext cx="3423386" cy="547053"/>
      </dsp:txXfrm>
    </dsp:sp>
    <dsp:sp modelId="{366AEDD1-9ECB-4054-838A-207E96D2FBB4}">
      <dsp:nvSpPr>
        <dsp:cNvPr id="0" name=""/>
        <dsp:cNvSpPr/>
      </dsp:nvSpPr>
      <dsp:spPr>
        <a:xfrm>
          <a:off x="0" y="1391858"/>
          <a:ext cx="3657600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E26A32-3618-4A58-B53B-952B829EF2EC}">
      <dsp:nvSpPr>
        <dsp:cNvPr id="0" name=""/>
        <dsp:cNvSpPr/>
      </dsp:nvSpPr>
      <dsp:spPr>
        <a:xfrm>
          <a:off x="174128" y="930398"/>
          <a:ext cx="3482574" cy="594299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774" tIns="0" rIns="96774" bIns="0" numCol="1" spcCol="1270" anchor="ctr" anchorCtr="0">
          <a:noAutofit/>
        </a:bodyPr>
        <a:lstStyle/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b="1" kern="1200" dirty="0">
              <a:solidFill>
                <a:schemeClr val="tx1"/>
              </a:solidFill>
            </a:rPr>
            <a:t>RESTANO CHIUSE LE ATTIVITÀ DEI SERVIZI DI RISTORAZIONE</a:t>
          </a:r>
          <a:endParaRPr lang="it-IT" sz="1200" kern="1200" dirty="0">
            <a:solidFill>
              <a:schemeClr val="tx1"/>
            </a:solidFill>
          </a:endParaRPr>
        </a:p>
      </dsp:txBody>
      <dsp:txXfrm>
        <a:off x="203139" y="959409"/>
        <a:ext cx="3424552" cy="536277"/>
      </dsp:txXfrm>
    </dsp:sp>
    <dsp:sp modelId="{3F937D44-29FB-47C9-A334-8D9E1FD45B5E}">
      <dsp:nvSpPr>
        <dsp:cNvPr id="0" name=""/>
        <dsp:cNvSpPr/>
      </dsp:nvSpPr>
      <dsp:spPr>
        <a:xfrm>
          <a:off x="0" y="2297786"/>
          <a:ext cx="3657600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9D5FC2-186E-4E36-8812-BB83C6320189}">
      <dsp:nvSpPr>
        <dsp:cNvPr id="0" name=""/>
        <dsp:cNvSpPr/>
      </dsp:nvSpPr>
      <dsp:spPr>
        <a:xfrm>
          <a:off x="174128" y="1667258"/>
          <a:ext cx="3482574" cy="763367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774" tIns="0" rIns="96774" bIns="0" numCol="1" spcCol="1270" anchor="ctr" anchorCtr="0">
          <a:noAutofit/>
        </a:bodyPr>
        <a:lstStyle/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b="1" kern="1200" dirty="0">
              <a:solidFill>
                <a:schemeClr val="tx1"/>
              </a:solidFill>
            </a:rPr>
            <a:t>RESTANO CHIUSI GLI ESERCIZI DI SOMMINISTRAZIONE DI ALIMENTI E BEVANDE</a:t>
          </a:r>
        </a:p>
      </dsp:txBody>
      <dsp:txXfrm>
        <a:off x="211393" y="1704523"/>
        <a:ext cx="3408044" cy="688837"/>
      </dsp:txXfrm>
    </dsp:sp>
    <dsp:sp modelId="{B40D3F7C-33D3-4BA5-829B-BD90070EF350}">
      <dsp:nvSpPr>
        <dsp:cNvPr id="0" name=""/>
        <dsp:cNvSpPr/>
      </dsp:nvSpPr>
      <dsp:spPr>
        <a:xfrm>
          <a:off x="0" y="2962986"/>
          <a:ext cx="3657600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C71397-EC0F-49EA-B844-068C0663BC8A}">
      <dsp:nvSpPr>
        <dsp:cNvPr id="0" name=""/>
        <dsp:cNvSpPr/>
      </dsp:nvSpPr>
      <dsp:spPr>
        <a:xfrm>
          <a:off x="174128" y="2573186"/>
          <a:ext cx="3482574" cy="522640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774" tIns="0" rIns="96774" bIns="0" numCol="1" spcCol="1270" anchor="ctr" anchorCtr="0">
          <a:noAutofit/>
        </a:bodyPr>
        <a:lstStyle/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b="1" kern="1200" dirty="0">
              <a:solidFill>
                <a:schemeClr val="tx1"/>
              </a:solidFill>
            </a:rPr>
            <a:t>RESTANO CHIUSE LE ATTIVITÀ INERENTI I SERVIZI ALLA PERSONA ( CENTRI ESTETICI, PARRCCHIERI, ETC)</a:t>
          </a:r>
        </a:p>
      </dsp:txBody>
      <dsp:txXfrm>
        <a:off x="199641" y="2598699"/>
        <a:ext cx="3431548" cy="471614"/>
      </dsp:txXfrm>
    </dsp:sp>
    <dsp:sp modelId="{8DD81239-8F18-4565-80D8-071CD4E6BCE4}">
      <dsp:nvSpPr>
        <dsp:cNvPr id="0" name=""/>
        <dsp:cNvSpPr/>
      </dsp:nvSpPr>
      <dsp:spPr>
        <a:xfrm>
          <a:off x="0" y="4255677"/>
          <a:ext cx="3657600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325A8A-6131-45FE-A73D-9AC29F642919}">
      <dsp:nvSpPr>
        <dsp:cNvPr id="0" name=""/>
        <dsp:cNvSpPr/>
      </dsp:nvSpPr>
      <dsp:spPr>
        <a:xfrm>
          <a:off x="174128" y="3238386"/>
          <a:ext cx="3482574" cy="1150131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774" tIns="0" rIns="96774" bIns="0" numCol="1" spcCol="1270" anchor="ctr" anchorCtr="0">
          <a:noAutofit/>
        </a:bodyPr>
        <a:lstStyle/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b="1" kern="1200" dirty="0">
              <a:solidFill>
                <a:schemeClr val="tx1"/>
              </a:solidFill>
            </a:rPr>
            <a:t>RESTANO INVARIATE LE SOSPENSIONI E LE RELATIVE ECCEZIONI NEI TERMINI E SECONDO LE MODALITÀ GIÀ PREVISTE DAL DPCM 10 APRILE 2020.</a:t>
          </a:r>
        </a:p>
      </dsp:txBody>
      <dsp:txXfrm>
        <a:off x="230273" y="3294531"/>
        <a:ext cx="3370284" cy="103784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AC7BEF-8DC4-4DA2-823F-737C5EB96171}">
      <dsp:nvSpPr>
        <dsp:cNvPr id="0" name=""/>
        <dsp:cNvSpPr/>
      </dsp:nvSpPr>
      <dsp:spPr>
        <a:xfrm>
          <a:off x="0" y="1760116"/>
          <a:ext cx="3657600" cy="103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20D48E-A51A-4F36-BB14-16E3A34954BA}">
      <dsp:nvSpPr>
        <dsp:cNvPr id="0" name=""/>
        <dsp:cNvSpPr/>
      </dsp:nvSpPr>
      <dsp:spPr>
        <a:xfrm>
          <a:off x="174128" y="10998"/>
          <a:ext cx="3482574" cy="2354278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774" tIns="0" rIns="96774" bIns="0" numCol="1" spcCol="1270" anchor="ctr" anchorCtr="0">
          <a:noAutofit/>
        </a:bodyPr>
        <a:lstStyle/>
        <a:p>
          <a:pPr marL="0" lvl="0" indent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b="1" kern="1200" dirty="0">
              <a:solidFill>
                <a:srgbClr val="0070C0"/>
              </a:solidFill>
            </a:rPr>
            <a:t>PER GLI ESERCIZI COMMERCIALI LA CUI ATTIVITÀ NON È SOSPESA, RESTA FERMO L’OBBLIGO DI ASSICURARE, OLTRE ALLA DISTANZA INTERPERSONALE DI UN METRO, CHE GLI INGRESSI AVVENGANO IN MODO DILAZIONATO E CHE VENGA IMPEDITO DI SOSTARE ALL’INTERNO DEI LOCALI PIÙ DEL TEMPO NECESSARIO ALL’ACQUISTO DEI BENI.</a:t>
          </a:r>
        </a:p>
      </dsp:txBody>
      <dsp:txXfrm>
        <a:off x="289054" y="125924"/>
        <a:ext cx="3252722" cy="2124426"/>
      </dsp:txXfrm>
    </dsp:sp>
    <dsp:sp modelId="{165BE57C-17AA-42B7-B4AF-ED544955131C}">
      <dsp:nvSpPr>
        <dsp:cNvPr id="0" name=""/>
        <dsp:cNvSpPr/>
      </dsp:nvSpPr>
      <dsp:spPr>
        <a:xfrm>
          <a:off x="0" y="3619876"/>
          <a:ext cx="3657600" cy="103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D90125-AAEB-43C6-BE16-4E8C44822252}">
      <dsp:nvSpPr>
        <dsp:cNvPr id="0" name=""/>
        <dsp:cNvSpPr/>
      </dsp:nvSpPr>
      <dsp:spPr>
        <a:xfrm>
          <a:off x="175025" y="3038935"/>
          <a:ext cx="3482574" cy="1210320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774" tIns="0" rIns="96774" bIns="0" numCol="1" spcCol="1270" anchor="ctr" anchorCtr="0">
          <a:noAutofit/>
        </a:bodyPr>
        <a:lstStyle/>
        <a:p>
          <a:pPr marL="0" lvl="0" indent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b="1" kern="1200" dirty="0">
              <a:solidFill>
                <a:srgbClr val="0070C0"/>
              </a:solidFill>
            </a:rPr>
            <a:t>IL DPCM 26 APRILE RACCOMANDA L’APPLICAZIONE DELLE MISURE DI CUI ALL’ALLEGATO 5 (CHE NON RISULTA MODIFICATO RISPETTO AI CONTENUTI GIÀ PREVISTI NEL DPCM 10 APRILE).</a:t>
          </a:r>
        </a:p>
      </dsp:txBody>
      <dsp:txXfrm>
        <a:off x="234108" y="3098018"/>
        <a:ext cx="3364408" cy="109215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5F9F05-6580-4648-B523-6C71EF5D7BDE}">
      <dsp:nvSpPr>
        <dsp:cNvPr id="0" name=""/>
        <dsp:cNvSpPr/>
      </dsp:nvSpPr>
      <dsp:spPr>
        <a:xfrm>
          <a:off x="0" y="37"/>
          <a:ext cx="3521075" cy="2300878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b="1" i="1" kern="1200" dirty="0">
              <a:solidFill>
                <a:srgbClr val="0070C0"/>
              </a:solidFill>
            </a:rPr>
            <a:t>SARANNO CONSENTITE LE ATTIVITA’ LEGATE: 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b="1" i="1" kern="1200" dirty="0">
              <a:solidFill>
                <a:srgbClr val="0070C0"/>
              </a:solidFill>
            </a:rPr>
            <a:t>AI VARI SETTORI MANIFATTURIERI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b="1" i="1" kern="1200" dirty="0">
              <a:solidFill>
                <a:srgbClr val="0070C0"/>
              </a:solidFill>
            </a:rPr>
            <a:t>ALLA COSTRUZIONE DI EDIFICII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b="1" i="1" kern="1200" dirty="0">
              <a:solidFill>
                <a:srgbClr val="0070C0"/>
              </a:solidFill>
            </a:rPr>
            <a:t>AL COMMERCIO ALL’INGROSSO (ESCLUSO QUELLO DI AUTOVEICOLI E DI MOTOCICLI)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b="1" i="1" kern="1200" dirty="0">
              <a:solidFill>
                <a:srgbClr val="0070C0"/>
              </a:solidFill>
            </a:rPr>
            <a:t>ALLE ATTIVITÀ IMMOBILIARI</a:t>
          </a:r>
        </a:p>
      </dsp:txBody>
      <dsp:txXfrm>
        <a:off x="112320" y="112357"/>
        <a:ext cx="3296435" cy="2076238"/>
      </dsp:txXfrm>
    </dsp:sp>
    <dsp:sp modelId="{D3429C13-DF6C-49E0-A4F2-8AD5D8DB33EE}">
      <dsp:nvSpPr>
        <dsp:cNvPr id="0" name=""/>
        <dsp:cNvSpPr/>
      </dsp:nvSpPr>
      <dsp:spPr>
        <a:xfrm>
          <a:off x="0" y="2313314"/>
          <a:ext cx="3521075" cy="2300878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>
              <a:solidFill>
                <a:srgbClr val="0070C0"/>
              </a:solidFill>
            </a:rPr>
            <a:t>N.B.</a:t>
          </a:r>
          <a:r>
            <a:rPr lang="it-IT" sz="1800" b="1" kern="1200" dirty="0">
              <a:solidFill>
                <a:schemeClr val="tx1"/>
              </a:solidFill>
            </a:rPr>
            <a:t> </a:t>
          </a:r>
          <a:r>
            <a:rPr lang="it-IT" sz="1200" b="1" i="1" kern="1200" dirty="0">
              <a:solidFill>
                <a:srgbClr val="FF0000"/>
              </a:solidFill>
            </a:rPr>
            <a:t>NON È PIÙ CONSENTITA LA POSSIBILITÀ, PREVIA COMUNICAZIONE AL PREFETTO DELLA PROVINCIA OVE È UBICATA L'ATTIVITÀ PRODUTTIVA, DI MANTENERE APERTE ANCHE LE ATTIVITÀ FUNZIONALI AD ASSICURARE LA CONTINUITÀ DELLE FILIERE DELLE ATTIVITÀ DI CUI ALL'ALLEGATO 3, NONCHÉ LE ATTIVITÀ DEGLI IMPIANTI A CICLO PRODUTTIVO CONTINUO, DALLA CUI INTERRUZIONE DERIVI UN GRAVE PREGIUDIZIO ALL'IMPIANTO STESSO O UN PERICOLO DI INCIDENTI</a:t>
          </a:r>
        </a:p>
      </dsp:txBody>
      <dsp:txXfrm>
        <a:off x="112320" y="2425634"/>
        <a:ext cx="3296435" cy="20762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#10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olo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22" name="Sottotitolo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it-IT"/>
              <a:t>Fare clic per modificare lo stile del sottotitolo dello schema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0F746-4D8F-4D7F-8782-7E6941DFC7ED}" type="datetimeFigureOut">
              <a:rPr lang="it-IT" smtClean="0"/>
              <a:pPr/>
              <a:t>04/05/2020</a:t>
            </a:fld>
            <a:endParaRPr lang="it-IT" dirty="0"/>
          </a:p>
        </p:txBody>
      </p:sp>
      <p:sp>
        <p:nvSpPr>
          <p:cNvPr id="20" name="Segnaposto piè di pagina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10" name="Segnaposto numero diapositiva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D4B35-3257-49C0-938E-6C15F33C9406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8" name="Oval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Oval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0F746-4D8F-4D7F-8782-7E6941DFC7ED}" type="datetimeFigureOut">
              <a:rPr lang="it-IT" smtClean="0"/>
              <a:pPr/>
              <a:t>04/05/2020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D4B35-3257-49C0-938E-6C15F33C9406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0F746-4D8F-4D7F-8782-7E6941DFC7ED}" type="datetimeFigureOut">
              <a:rPr lang="it-IT" smtClean="0"/>
              <a:pPr/>
              <a:t>04/05/2020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D4B35-3257-49C0-938E-6C15F33C9406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0F746-4D8F-4D7F-8782-7E6941DFC7ED}" type="datetimeFigureOut">
              <a:rPr lang="it-IT" smtClean="0"/>
              <a:pPr/>
              <a:t>04/05/2020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D4B35-3257-49C0-938E-6C15F33C9406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0F746-4D8F-4D7F-8782-7E6941DFC7ED}" type="datetimeFigureOut">
              <a:rPr lang="it-IT" smtClean="0"/>
              <a:pPr/>
              <a:t>04/05/2020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D4B35-3257-49C0-938E-6C15F33C9406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0" name="Rettangolo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Oval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Oval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0F746-4D8F-4D7F-8782-7E6941DFC7ED}" type="datetimeFigureOut">
              <a:rPr lang="it-IT" smtClean="0"/>
              <a:pPr/>
              <a:t>04/05/2020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D4B35-3257-49C0-938E-6C15F33C9406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0F746-4D8F-4D7F-8782-7E6941DFC7ED}" type="datetimeFigureOut">
              <a:rPr lang="it-IT" smtClean="0"/>
              <a:pPr/>
              <a:t>04/05/2020</a:t>
            </a:fld>
            <a:endParaRPr lang="it-IT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D4B35-3257-49C0-938E-6C15F33C9406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0F746-4D8F-4D7F-8782-7E6941DFC7ED}" type="datetimeFigureOut">
              <a:rPr lang="it-IT" smtClean="0"/>
              <a:pPr/>
              <a:t>04/05/2020</a:t>
            </a:fld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D4B35-3257-49C0-938E-6C15F33C9406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0F746-4D8F-4D7F-8782-7E6941DFC7ED}" type="datetimeFigureOut">
              <a:rPr lang="it-IT" smtClean="0"/>
              <a:pPr/>
              <a:t>04/05/2020</a:t>
            </a:fld>
            <a:endParaRPr lang="it-IT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D4B35-3257-49C0-938E-6C15F33C9406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6" name="Rettangolo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0F746-4D8F-4D7F-8782-7E6941DFC7ED}" type="datetimeFigureOut">
              <a:rPr lang="it-IT" smtClean="0"/>
              <a:pPr/>
              <a:t>04/05/2020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D4B35-3257-49C0-938E-6C15F33C9406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0F746-4D8F-4D7F-8782-7E6941DFC7ED}" type="datetimeFigureOut">
              <a:rPr lang="it-IT" smtClean="0"/>
              <a:pPr/>
              <a:t>04/05/2020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D4B35-3257-49C0-938E-6C15F33C9406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8" name="Rettangolo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it-IT" dirty="0"/>
              <a:t>Fare clic sull'icona per inserire un'immagine</a:t>
            </a:r>
            <a:endParaRPr kumimoji="0" lang="en-US" dirty="0"/>
          </a:p>
        </p:txBody>
      </p:sp>
      <p:sp>
        <p:nvSpPr>
          <p:cNvPr id="9" name="Elaborazione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Elaborazione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orta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Oval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Anello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ttangolo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5" name="Segnaposto titolo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9" name="Segnaposto testo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  <a:p>
            <a:pPr lvl="1" eaLnBrk="1" latinLnBrk="0" hangingPunct="1"/>
            <a:r>
              <a:rPr kumimoji="0" lang="it-IT"/>
              <a:t>Secondo livello</a:t>
            </a:r>
          </a:p>
          <a:p>
            <a:pPr lvl="2" eaLnBrk="1" latinLnBrk="0" hangingPunct="1"/>
            <a:r>
              <a:rPr kumimoji="0" lang="it-IT"/>
              <a:t>Terzo livello</a:t>
            </a:r>
          </a:p>
          <a:p>
            <a:pPr lvl="3" eaLnBrk="1" latinLnBrk="0" hangingPunct="1"/>
            <a:r>
              <a:rPr kumimoji="0" lang="it-IT"/>
              <a:t>Quarto livello</a:t>
            </a:r>
          </a:p>
          <a:p>
            <a:pPr lvl="4" eaLnBrk="1" latinLnBrk="0" hangingPunct="1"/>
            <a:r>
              <a:rPr kumimoji="0" lang="it-IT"/>
              <a:t>Quinto livello</a:t>
            </a:r>
            <a:endParaRPr kumimoji="0" lang="en-US"/>
          </a:p>
        </p:txBody>
      </p:sp>
      <p:sp>
        <p:nvSpPr>
          <p:cNvPr id="24" name="Segnaposto data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8BF0F746-4D8F-4D7F-8782-7E6941DFC7ED}" type="datetimeFigureOut">
              <a:rPr lang="it-IT" smtClean="0"/>
              <a:pPr/>
              <a:t>04/05/2020</a:t>
            </a:fld>
            <a:endParaRPr lang="it-IT" dirty="0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it-IT" dirty="0"/>
          </a:p>
        </p:txBody>
      </p:sp>
      <p:sp>
        <p:nvSpPr>
          <p:cNvPr id="22" name="Segnaposto numero diapositiva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0FD4B35-3257-49C0-938E-6C15F33C9406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5" name="Rettangolo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57" r:id="rId1"/>
    <p:sldLayoutId id="2147485258" r:id="rId2"/>
    <p:sldLayoutId id="2147485259" r:id="rId3"/>
    <p:sldLayoutId id="2147485260" r:id="rId4"/>
    <p:sldLayoutId id="2147485261" r:id="rId5"/>
    <p:sldLayoutId id="2147485262" r:id="rId6"/>
    <p:sldLayoutId id="2147485263" r:id="rId7"/>
    <p:sldLayoutId id="2147485264" r:id="rId8"/>
    <p:sldLayoutId id="2147485265" r:id="rId9"/>
    <p:sldLayoutId id="2147485266" r:id="rId10"/>
    <p:sldLayoutId id="214748526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2.jpe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2.jpe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openxmlformats.org/officeDocument/2006/relationships/image" Target="../media/image2.jpe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2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2.jpe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2.jpe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422030" y="214290"/>
            <a:ext cx="8229600" cy="2986110"/>
          </a:xfrm>
        </p:spPr>
        <p:txBody>
          <a:bodyPr/>
          <a:lstStyle/>
          <a:p>
            <a:r>
              <a:rPr lang="it-IT" b="1" dirty="0">
                <a:solidFill>
                  <a:srgbClr val="0070C0"/>
                </a:solidFill>
              </a:rPr>
              <a:t>COVID-19: LA FASE 2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95536" y="1052736"/>
            <a:ext cx="8458200" cy="5072098"/>
          </a:xfrm>
        </p:spPr>
        <p:txBody>
          <a:bodyPr>
            <a:normAutofit fontScale="62500" lnSpcReduction="20000"/>
          </a:bodyPr>
          <a:lstStyle/>
          <a:p>
            <a:endParaRPr lang="it-IT" b="1" dirty="0"/>
          </a:p>
          <a:p>
            <a:pPr algn="ctr">
              <a:lnSpc>
                <a:spcPct val="110000"/>
              </a:lnSpc>
            </a:pPr>
            <a:endParaRPr lang="it-IT" sz="51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110000"/>
              </a:lnSpc>
            </a:pPr>
            <a:endParaRPr lang="it-IT" sz="51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110000"/>
              </a:lnSpc>
            </a:pPr>
            <a:endParaRPr lang="it-IT" sz="51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110000"/>
              </a:lnSpc>
            </a:pPr>
            <a:endParaRPr lang="it-IT" sz="51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110000"/>
              </a:lnSpc>
            </a:pPr>
            <a:r>
              <a:rPr lang="it-IT" sz="5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NUOVE MISURE </a:t>
            </a:r>
          </a:p>
          <a:p>
            <a:pPr algn="ctr">
              <a:lnSpc>
                <a:spcPct val="110000"/>
              </a:lnSpc>
            </a:pPr>
            <a:r>
              <a:rPr lang="it-IT" sz="5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DEL DPCM 26 APRILE 2020</a:t>
            </a:r>
          </a:p>
          <a:p>
            <a:pPr algn="ctr">
              <a:lnSpc>
                <a:spcPct val="110000"/>
              </a:lnSpc>
            </a:pPr>
            <a:endParaRPr lang="it-IT" sz="48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110000"/>
              </a:lnSpc>
            </a:pPr>
            <a:endParaRPr lang="it-IT" sz="48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110000"/>
              </a:lnSpc>
            </a:pPr>
            <a:r>
              <a:rPr lang="it-IT" sz="5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COSA CAMBIA DAL 4 MAGGIO</a:t>
            </a:r>
          </a:p>
        </p:txBody>
      </p:sp>
      <p:pic>
        <p:nvPicPr>
          <p:cNvPr id="4" name="Immagine 3" descr="Marchio ANCI Istituzionale alta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40352" y="260648"/>
            <a:ext cx="873097" cy="122413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70C0"/>
                </a:solidFill>
              </a:rPr>
              <a:t>COVID-19: LA FASE 2</a:t>
            </a:r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42844" y="1600200"/>
            <a:ext cx="3834796" cy="4525963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endParaRPr lang="it-IT" sz="5200" b="1" dirty="0">
              <a:solidFill>
                <a:schemeClr val="accent4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it-IT" sz="5200" b="1" dirty="0">
                <a:solidFill>
                  <a:srgbClr val="0070C0"/>
                </a:solidFill>
              </a:rPr>
              <a:t>COMMERCIO</a:t>
            </a:r>
          </a:p>
          <a:p>
            <a:pPr algn="ctr">
              <a:buNone/>
            </a:pPr>
            <a:r>
              <a:rPr lang="it-IT" sz="5200" b="1" dirty="0">
                <a:solidFill>
                  <a:srgbClr val="0070C0"/>
                </a:solidFill>
              </a:rPr>
              <a:t>E </a:t>
            </a:r>
          </a:p>
          <a:p>
            <a:pPr algn="ctr">
              <a:buNone/>
            </a:pPr>
            <a:r>
              <a:rPr lang="it-IT" sz="5200" b="1" dirty="0">
                <a:solidFill>
                  <a:srgbClr val="0070C0"/>
                </a:solidFill>
              </a:rPr>
              <a:t>ATTIVITÀ PRODUTTIVE</a:t>
            </a:r>
          </a:p>
          <a:p>
            <a:pPr algn="ctr">
              <a:buNone/>
            </a:pPr>
            <a:endParaRPr lang="it-IT" sz="4400" b="1" dirty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it-IT" sz="5700" b="1" i="1" dirty="0">
                <a:solidFill>
                  <a:srgbClr val="FF0000"/>
                </a:solidFill>
              </a:rPr>
              <a:t>COSA RESTA INVARIATO</a:t>
            </a:r>
          </a:p>
        </p:txBody>
      </p:sp>
      <p:graphicFrame>
        <p:nvGraphicFramePr>
          <p:cNvPr id="8" name="Segnaposto contenuto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785208419"/>
              </p:ext>
            </p:extLst>
          </p:nvPr>
        </p:nvGraphicFramePr>
        <p:xfrm>
          <a:off x="5276850" y="1524000"/>
          <a:ext cx="3657600" cy="46640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Immagine 4" descr="Marchio ANCI Istituzionale alta.jpe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884368" y="260648"/>
            <a:ext cx="729081" cy="108012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70C0"/>
                </a:solidFill>
              </a:rPr>
              <a:t>COVID-19: LA FASE 2</a:t>
            </a:r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42844" y="1600200"/>
            <a:ext cx="4857784" cy="4525963"/>
          </a:xfrm>
        </p:spPr>
        <p:txBody>
          <a:bodyPr>
            <a:normAutofit fontScale="92500" lnSpcReduction="10000"/>
          </a:bodyPr>
          <a:lstStyle/>
          <a:p>
            <a:pPr algn="ctr">
              <a:lnSpc>
                <a:spcPct val="90000"/>
              </a:lnSpc>
              <a:buNone/>
            </a:pPr>
            <a:endParaRPr lang="it-IT" sz="5200" b="1" dirty="0">
              <a:solidFill>
                <a:schemeClr val="accent4">
                  <a:lumMod val="75000"/>
                </a:schemeClr>
              </a:solidFill>
            </a:endParaRPr>
          </a:p>
          <a:p>
            <a:pPr algn="ctr">
              <a:lnSpc>
                <a:spcPct val="90000"/>
              </a:lnSpc>
              <a:buNone/>
            </a:pPr>
            <a:r>
              <a:rPr lang="it-IT" sz="5200" b="1" dirty="0">
                <a:solidFill>
                  <a:srgbClr val="0070C0"/>
                </a:solidFill>
              </a:rPr>
              <a:t>COMMERCIO</a:t>
            </a:r>
          </a:p>
          <a:p>
            <a:pPr algn="ctr">
              <a:lnSpc>
                <a:spcPct val="90000"/>
              </a:lnSpc>
              <a:buNone/>
            </a:pPr>
            <a:r>
              <a:rPr lang="it-IT" sz="5200" b="1" dirty="0">
                <a:solidFill>
                  <a:srgbClr val="0070C0"/>
                </a:solidFill>
              </a:rPr>
              <a:t>E </a:t>
            </a:r>
          </a:p>
          <a:p>
            <a:pPr algn="ctr">
              <a:lnSpc>
                <a:spcPct val="90000"/>
              </a:lnSpc>
              <a:buNone/>
            </a:pPr>
            <a:r>
              <a:rPr lang="it-IT" sz="5200" b="1" dirty="0">
                <a:solidFill>
                  <a:srgbClr val="0070C0"/>
                </a:solidFill>
              </a:rPr>
              <a:t>ATTIVITÀ PRODUTTIVE</a:t>
            </a:r>
          </a:p>
          <a:p>
            <a:pPr algn="ctr">
              <a:buNone/>
            </a:pPr>
            <a:endParaRPr lang="it-IT" sz="4400" b="1" dirty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it-IT" sz="3500" b="1" i="1" dirty="0">
                <a:solidFill>
                  <a:srgbClr val="FF0000"/>
                </a:solidFill>
              </a:rPr>
              <a:t>MISURE DI SICUREZZA</a:t>
            </a:r>
          </a:p>
        </p:txBody>
      </p:sp>
      <p:graphicFrame>
        <p:nvGraphicFramePr>
          <p:cNvPr id="6" name="Segnaposto contenuto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746066261"/>
              </p:ext>
            </p:extLst>
          </p:nvPr>
        </p:nvGraphicFramePr>
        <p:xfrm>
          <a:off x="5276850" y="1524000"/>
          <a:ext cx="3657600" cy="46640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Immagine 4" descr="Marchio ANCI Istituzionale alta.jpe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884368" y="260648"/>
            <a:ext cx="729081" cy="108012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70C0"/>
                </a:solidFill>
              </a:rPr>
              <a:t>COVID-19: LA FASE 2</a:t>
            </a:r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0" y="1600201"/>
            <a:ext cx="4857752" cy="425769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it-IT" b="1" dirty="0">
              <a:solidFill>
                <a:schemeClr val="accent2">
                  <a:lumMod val="75000"/>
                </a:schemeClr>
              </a:solidFill>
            </a:endParaRPr>
          </a:p>
          <a:p>
            <a:pPr algn="ctr">
              <a:lnSpc>
                <a:spcPct val="80000"/>
              </a:lnSpc>
              <a:buNone/>
            </a:pPr>
            <a:r>
              <a:rPr lang="it-IT" sz="4400" b="1" dirty="0">
                <a:solidFill>
                  <a:srgbClr val="0070C0"/>
                </a:solidFill>
              </a:rPr>
              <a:t>ATTIVITÀ PRODUTTIVE INDUSTRIALI E COMMERCIALI</a:t>
            </a:r>
          </a:p>
          <a:p>
            <a:pPr algn="ctr">
              <a:lnSpc>
                <a:spcPct val="80000"/>
              </a:lnSpc>
              <a:buNone/>
            </a:pPr>
            <a:endParaRPr lang="it-IT" sz="4400" b="1" dirty="0">
              <a:solidFill>
                <a:srgbClr val="0070C0"/>
              </a:solidFill>
            </a:endParaRPr>
          </a:p>
          <a:p>
            <a:pPr algn="ctr">
              <a:lnSpc>
                <a:spcPct val="80000"/>
              </a:lnSpc>
              <a:buNone/>
            </a:pPr>
            <a:endParaRPr lang="it-IT" sz="4400" b="1" dirty="0">
              <a:solidFill>
                <a:srgbClr val="0070C0"/>
              </a:solidFill>
            </a:endParaRPr>
          </a:p>
          <a:p>
            <a:pPr algn="ctr">
              <a:lnSpc>
                <a:spcPct val="80000"/>
              </a:lnSpc>
              <a:buNone/>
            </a:pPr>
            <a:r>
              <a:rPr lang="it-IT" sz="4300" b="1" dirty="0">
                <a:solidFill>
                  <a:srgbClr val="FF0000"/>
                </a:solidFill>
              </a:rPr>
              <a:t>COSA CAMBIA</a:t>
            </a:r>
          </a:p>
        </p:txBody>
      </p:sp>
      <p:graphicFrame>
        <p:nvGraphicFramePr>
          <p:cNvPr id="6" name="Segnaposto contenuto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792068296"/>
              </p:ext>
            </p:extLst>
          </p:nvPr>
        </p:nvGraphicFramePr>
        <p:xfrm>
          <a:off x="4929190" y="1571612"/>
          <a:ext cx="3521075" cy="46148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Immagine 4" descr="Marchio ANCI Istituzionale alta.jpe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884368" y="260648"/>
            <a:ext cx="729081" cy="108012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70C0"/>
                </a:solidFill>
              </a:rPr>
              <a:t>COVID-19: LA FASE 2</a:t>
            </a:r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285720" y="1600200"/>
            <a:ext cx="4071966" cy="4525963"/>
          </a:xfrm>
        </p:spPr>
        <p:txBody>
          <a:bodyPr>
            <a:normAutofit fontScale="55000" lnSpcReduction="20000"/>
          </a:bodyPr>
          <a:lstStyle/>
          <a:p>
            <a:pPr algn="ctr">
              <a:buNone/>
            </a:pPr>
            <a:endParaRPr lang="it-IT" sz="6100" b="1" dirty="0">
              <a:solidFill>
                <a:schemeClr val="accent4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it-IT" sz="6100" b="1" dirty="0">
                <a:solidFill>
                  <a:srgbClr val="0070C0"/>
                </a:solidFill>
              </a:rPr>
              <a:t>ATTIVITÀ PRODUTTIVE INDUSTRIALI E COMMERCIALI</a:t>
            </a:r>
          </a:p>
          <a:p>
            <a:pPr>
              <a:buNone/>
            </a:pPr>
            <a:endParaRPr lang="it-IT" b="1" dirty="0">
              <a:solidFill>
                <a:srgbClr val="0070C0"/>
              </a:solidFill>
            </a:endParaRPr>
          </a:p>
          <a:p>
            <a:pPr algn="ctr">
              <a:buNone/>
            </a:pPr>
            <a:endParaRPr lang="it-IT" sz="3200" b="1" i="1" dirty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it-IT" sz="7300" b="1" i="1" dirty="0">
                <a:solidFill>
                  <a:srgbClr val="FF0000"/>
                </a:solidFill>
              </a:rPr>
              <a:t>MISURE DI SICUREZZA -1</a:t>
            </a:r>
          </a:p>
          <a:p>
            <a:pPr>
              <a:buNone/>
            </a:pPr>
            <a:endParaRPr lang="it-IT" b="1" dirty="0">
              <a:solidFill>
                <a:srgbClr val="0070C0"/>
              </a:solidFill>
            </a:endParaRPr>
          </a:p>
          <a:p>
            <a:pPr>
              <a:buNone/>
            </a:pPr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pPr algn="just">
              <a:buNone/>
            </a:pPr>
            <a:r>
              <a:rPr lang="it-IT" dirty="0"/>
              <a:t>	</a:t>
            </a:r>
          </a:p>
          <a:p>
            <a:pPr algn="just">
              <a:buNone/>
            </a:pPr>
            <a:endParaRPr lang="it-IT" b="1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r>
              <a:rPr lang="it-IT" b="1" dirty="0">
                <a:solidFill>
                  <a:schemeClr val="accent2">
                    <a:lumMod val="75000"/>
                  </a:schemeClr>
                </a:solidFill>
              </a:rPr>
              <a:t>	</a:t>
            </a:r>
            <a:r>
              <a:rPr lang="it-IT" sz="3300" b="1" i="1" dirty="0">
                <a:solidFill>
                  <a:srgbClr val="0070C0"/>
                </a:solidFill>
              </a:rPr>
              <a:t>LE IMPRESE LE CUI ATTIVITÀ NON SONO SOSPESE </a:t>
            </a:r>
            <a:r>
              <a:rPr lang="it-IT" sz="3600" b="1" i="1" u="sng" dirty="0">
                <a:solidFill>
                  <a:srgbClr val="0070C0"/>
                </a:solidFill>
              </a:rPr>
              <a:t>DEVONO RISPETTARE </a:t>
            </a:r>
            <a:r>
              <a:rPr lang="it-IT" sz="3300" b="1" i="1" dirty="0">
                <a:solidFill>
                  <a:srgbClr val="0070C0"/>
                </a:solidFill>
              </a:rPr>
              <a:t>I CONTENUTI DEL PROTOCOLLO CONDIVISO DI REGOLAMENTAZIONE DELLE MISURE PER IL CONTRASTO E IL CONTENIMENTO DELLA DIFFUSIONE DEL VIRUS COVID-19 NEGLI AMBIENTI DI LAVORO SOTTOSCRITTO IL </a:t>
            </a:r>
            <a:r>
              <a:rPr lang="it-IT" sz="3300" b="1" i="1" u="sng" dirty="0">
                <a:solidFill>
                  <a:srgbClr val="0070C0"/>
                </a:solidFill>
              </a:rPr>
              <a:t>24 APRILE 2020 </a:t>
            </a:r>
            <a:r>
              <a:rPr lang="it-IT" sz="3300" b="1" i="1" dirty="0">
                <a:solidFill>
                  <a:srgbClr val="0070C0"/>
                </a:solidFill>
              </a:rPr>
              <a:t>FRA IL GOVERNO E LE PARTI SOCIALI, DI CUI ALL’ALLEGATO 6.</a:t>
            </a:r>
          </a:p>
          <a:p>
            <a:pPr algn="just">
              <a:buNone/>
            </a:pPr>
            <a:r>
              <a:rPr lang="it-IT" b="1" i="1" dirty="0">
                <a:solidFill>
                  <a:srgbClr val="0070C0"/>
                </a:solidFill>
              </a:rPr>
              <a:t>	</a:t>
            </a:r>
            <a:endParaRPr lang="it-IT" i="1" dirty="0">
              <a:solidFill>
                <a:srgbClr val="0070C0"/>
              </a:solidFill>
            </a:endParaRPr>
          </a:p>
        </p:txBody>
      </p:sp>
      <p:pic>
        <p:nvPicPr>
          <p:cNvPr id="5" name="Immagine 4" descr="Marchio ANCI Istituzionale alta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84368" y="260648"/>
            <a:ext cx="729081" cy="108012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70C0"/>
                </a:solidFill>
              </a:rPr>
              <a:t>COVID-19: LA FASE 2</a:t>
            </a:r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285852" y="1524000"/>
            <a:ext cx="4143404" cy="4663440"/>
          </a:xfrm>
        </p:spPr>
        <p:txBody>
          <a:bodyPr>
            <a:normAutofit fontScale="25000" lnSpcReduction="20000"/>
          </a:bodyPr>
          <a:lstStyle/>
          <a:p>
            <a:pPr algn="ctr">
              <a:buNone/>
            </a:pPr>
            <a:endParaRPr lang="it-IT" sz="8500" b="1" dirty="0">
              <a:solidFill>
                <a:schemeClr val="accent4">
                  <a:lumMod val="75000"/>
                </a:schemeClr>
              </a:solidFill>
            </a:endParaRPr>
          </a:p>
          <a:p>
            <a:pPr algn="ctr">
              <a:buNone/>
            </a:pPr>
            <a:endParaRPr lang="it-IT" sz="14500" b="1" dirty="0">
              <a:solidFill>
                <a:schemeClr val="accent4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it-IT" sz="14500" b="1" dirty="0">
                <a:solidFill>
                  <a:srgbClr val="0070C0"/>
                </a:solidFill>
              </a:rPr>
              <a:t>ATTIVITÀ PRODUTTIVE INDUSTRIALI E COMMERCIALI</a:t>
            </a:r>
          </a:p>
          <a:p>
            <a:pPr>
              <a:buNone/>
            </a:pPr>
            <a:endParaRPr lang="it-IT" b="1" dirty="0">
              <a:solidFill>
                <a:schemeClr val="accent4">
                  <a:lumMod val="75000"/>
                </a:schemeClr>
              </a:solidFill>
            </a:endParaRPr>
          </a:p>
          <a:p>
            <a:pPr algn="ctr">
              <a:buNone/>
            </a:pPr>
            <a:endParaRPr lang="it-IT" sz="3200" b="1" i="1" dirty="0">
              <a:solidFill>
                <a:schemeClr val="accent4">
                  <a:lumMod val="75000"/>
                </a:schemeClr>
              </a:solidFill>
            </a:endParaRPr>
          </a:p>
          <a:p>
            <a:pPr algn="ctr">
              <a:buNone/>
            </a:pPr>
            <a:endParaRPr lang="it-IT" sz="3200" b="1" i="1" dirty="0">
              <a:solidFill>
                <a:schemeClr val="accent4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it-IT" sz="16000" b="1" i="1" dirty="0">
                <a:solidFill>
                  <a:srgbClr val="FF0000"/>
                </a:solidFill>
              </a:rPr>
              <a:t>MISURE DI SICUREZZA - 2</a:t>
            </a:r>
          </a:p>
          <a:p>
            <a:pPr>
              <a:buNone/>
            </a:pPr>
            <a:endParaRPr lang="it-IT" sz="5800" b="1" i="1" dirty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292080" y="1340768"/>
            <a:ext cx="3657600" cy="5328592"/>
          </a:xfrm>
        </p:spPr>
        <p:txBody>
          <a:bodyPr>
            <a:normAutofit fontScale="25000" lnSpcReduction="20000"/>
          </a:bodyPr>
          <a:lstStyle/>
          <a:p>
            <a:pPr algn="just">
              <a:buNone/>
            </a:pPr>
            <a:r>
              <a:rPr lang="it-IT" dirty="0"/>
              <a:t>	</a:t>
            </a:r>
          </a:p>
          <a:p>
            <a:pPr algn="just">
              <a:buNone/>
            </a:pPr>
            <a:endParaRPr lang="it-IT" sz="4800" b="1" dirty="0">
              <a:solidFill>
                <a:srgbClr val="0070C0"/>
              </a:solidFill>
            </a:endParaRPr>
          </a:p>
          <a:p>
            <a:pPr algn="just">
              <a:buNone/>
            </a:pPr>
            <a:r>
              <a:rPr lang="it-IT" sz="4800" b="1" dirty="0">
                <a:solidFill>
                  <a:srgbClr val="0070C0"/>
                </a:solidFill>
              </a:rPr>
              <a:t>        PER I RISPETTIVI AMBITI DI COMPETENZA, INOLTRE,  LE  IMPRESE CHE RIPRENDONO LE ATTIVITA’ RISPETTANO:</a:t>
            </a:r>
          </a:p>
          <a:p>
            <a:pPr lvl="0">
              <a:buFont typeface="Wingdings" pitchFamily="2" charset="2"/>
              <a:buChar char="q"/>
            </a:pPr>
            <a:r>
              <a:rPr lang="it-IT" sz="4800" b="1" dirty="0">
                <a:solidFill>
                  <a:srgbClr val="0070C0"/>
                </a:solidFill>
              </a:rPr>
              <a:t>IL PROTOCOLLO CONDIVISO DI REGOLAMENTAZIONE PER IL CONTENIMENTO DELLA DIFFUSIONE DEL COVID-19 NEI CANTIERI, SOTTOSCRITTO IL 24 APRILE 2020 FRA IL MINISTRO DELLE INFRASTRUTTURE E DEI TRASPORTI, IL MINISTERO DEL LAVORO E DELLE POLITICHE SOCIALI E LE PARTI SOCIALI, DI CUI ALL’ALLEGATO 7</a:t>
            </a:r>
          </a:p>
          <a:p>
            <a:pPr>
              <a:buFont typeface="Wingdings" pitchFamily="2" charset="2"/>
              <a:buChar char="q"/>
            </a:pPr>
            <a:r>
              <a:rPr lang="it-IT" sz="4800" b="1" dirty="0">
                <a:solidFill>
                  <a:srgbClr val="0070C0"/>
                </a:solidFill>
              </a:rPr>
              <a:t>IL PROTOCOLLO CONDIVISO DI REGOLAMENTAZIONE PER IL CONTENIMENTO DELLA DIFFUSIONE DEL COVID-19 NEL SETTORE DEL TRASPORTO E DELLA LOGISTICA SOTTOSCRITTO IL 20 MARZO 2020, DI CUI ALL’ALLEGATO 8. </a:t>
            </a:r>
          </a:p>
          <a:p>
            <a:pPr>
              <a:buNone/>
            </a:pPr>
            <a:r>
              <a:rPr lang="it-IT" sz="4800" b="1" dirty="0">
                <a:solidFill>
                  <a:srgbClr val="0070C0"/>
                </a:solidFill>
              </a:rPr>
              <a:t>	LA MANCATA ATTUAZIONE DEI PROTOCOLLI CHE NON ASSICURI ADEGUATI LIVELLI DI PROTEZIONE DETERMINA LA SOSPENSIONE DELL’ATTIVITÀ FINO AL RIPRISTINO DELLE CONDIZIONI DI SICUREZZA.</a:t>
            </a:r>
          </a:p>
          <a:p>
            <a:pPr>
              <a:buNone/>
            </a:pPr>
            <a:endParaRPr lang="it-IT" sz="5600" dirty="0"/>
          </a:p>
        </p:txBody>
      </p:sp>
      <p:pic>
        <p:nvPicPr>
          <p:cNvPr id="5" name="Immagine 4" descr="Marchio ANCI Istituzionale alta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84368" y="260648"/>
            <a:ext cx="729081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61545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70C0"/>
                </a:solidFill>
              </a:rPr>
              <a:t>COVID-19: LA FASE 2</a:t>
            </a:r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0" y="2060848"/>
            <a:ext cx="4106166" cy="4525963"/>
          </a:xfrm>
        </p:spPr>
        <p:txBody>
          <a:bodyPr>
            <a:normAutofit fontScale="25000" lnSpcReduction="20000"/>
          </a:bodyPr>
          <a:lstStyle/>
          <a:p>
            <a:pPr algn="ctr">
              <a:buNone/>
            </a:pPr>
            <a:endParaRPr lang="it-IT" sz="6100" b="1" dirty="0">
              <a:solidFill>
                <a:schemeClr val="accent4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it-IT" sz="11200" b="1" i="1" dirty="0">
                <a:solidFill>
                  <a:srgbClr val="0070C0"/>
                </a:solidFill>
              </a:rPr>
              <a:t>ISOLAMENTO FIDUCIARIO PER CHI RIENTRA IN ITALIA  DALL’ESTERO</a:t>
            </a:r>
          </a:p>
          <a:p>
            <a:pPr>
              <a:buNone/>
            </a:pPr>
            <a:endParaRPr lang="it-IT" sz="11200" b="1" dirty="0">
              <a:solidFill>
                <a:srgbClr val="0070C0"/>
              </a:solidFill>
            </a:endParaRPr>
          </a:p>
          <a:p>
            <a:pPr>
              <a:buNone/>
            </a:pPr>
            <a:endParaRPr lang="it-IT" sz="11200" dirty="0">
              <a:solidFill>
                <a:srgbClr val="0070C0"/>
              </a:solidFill>
            </a:endParaRP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139952" y="1340767"/>
            <a:ext cx="5004048" cy="6533131"/>
          </a:xfrm>
        </p:spPr>
        <p:txBody>
          <a:bodyPr>
            <a:normAutofit fontScale="25000" lnSpcReduction="20000"/>
          </a:bodyPr>
          <a:lstStyle/>
          <a:p>
            <a:pPr algn="just">
              <a:buNone/>
            </a:pPr>
            <a:r>
              <a:rPr lang="it-IT" dirty="0"/>
              <a:t>	</a:t>
            </a:r>
          </a:p>
          <a:p>
            <a:pPr algn="just">
              <a:buNone/>
            </a:pPr>
            <a:endParaRPr lang="it-IT" b="1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r>
              <a:rPr lang="it-IT" b="1" dirty="0">
                <a:solidFill>
                  <a:schemeClr val="accent2">
                    <a:lumMod val="75000"/>
                  </a:schemeClr>
                </a:solidFill>
              </a:rPr>
              <a:t>	</a:t>
            </a:r>
            <a:r>
              <a:rPr lang="it-IT" sz="5600" b="1" i="1" dirty="0">
                <a:solidFill>
                  <a:srgbClr val="0070C0"/>
                </a:solidFill>
              </a:rPr>
              <a:t>Per chi rientra dall’estero con qualsiasi mezzo c’è l’obbligo: </a:t>
            </a:r>
          </a:p>
          <a:p>
            <a:pPr marL="596646" indent="-514350">
              <a:buAutoNum type="arabicPeriod"/>
            </a:pPr>
            <a:r>
              <a:rPr lang="it-IT" sz="5600" b="1" i="1" dirty="0">
                <a:solidFill>
                  <a:srgbClr val="0070C0"/>
                </a:solidFill>
              </a:rPr>
              <a:t>Di consegnare al vettore (aereo, marittimo, ferroviario, ecc..) una dichiarazione con le quali si indicano le ragioni del viaggio, l’indirizzo della dimora o abitazione presso la quale verrà effettuato il periodo di isolamento fiduciario, il mezzo di trasporto impiegato per raggiungere tale dimora;</a:t>
            </a:r>
          </a:p>
          <a:p>
            <a:pPr marL="596646" indent="-514350">
              <a:buAutoNum type="arabicPeriod"/>
            </a:pPr>
            <a:r>
              <a:rPr lang="it-IT" sz="5600" b="1" i="1" dirty="0">
                <a:solidFill>
                  <a:srgbClr val="0070C0"/>
                </a:solidFill>
              </a:rPr>
              <a:t>Il periodo di isolamento fiduciario non sarà inferiore ai 14 giorni dalla dichiarazione al Dipartimento di prevenzione della ASL competente per territorio </a:t>
            </a:r>
          </a:p>
          <a:p>
            <a:pPr marL="596646" indent="-514350">
              <a:buAutoNum type="arabicPeriod"/>
            </a:pPr>
            <a:r>
              <a:rPr lang="it-IT" sz="5600" b="1" i="1" dirty="0">
                <a:solidFill>
                  <a:srgbClr val="0070C0"/>
                </a:solidFill>
              </a:rPr>
              <a:t>Nel caso insorgano sintomi da Sars-Cov-2 è possibile mutare il luogo nel quale svolgere il periodo di isolamento fiduciario, previa comunicazione al Dipartimento prevenzione della ASL del luogo individuato e del tragitto che si utilizzerà e in questo caso i 14 giorni riprendono a decorrere dalla seconda comunicazione. </a:t>
            </a:r>
          </a:p>
          <a:p>
            <a:pPr marL="596646" indent="-514350">
              <a:buAutoNum type="arabicPeriod"/>
            </a:pPr>
            <a:r>
              <a:rPr lang="it-IT" sz="5600" b="1" i="1" dirty="0">
                <a:solidFill>
                  <a:srgbClr val="0070C0"/>
                </a:solidFill>
              </a:rPr>
              <a:t>In caso di comparsa dei sintomi si deve avvertire immediatamente il medico di medicina generale e l’operatore di sanità pubblica, indossare la mascherina chirurgica fornita all’avvio della procedura e allontanarsi da altri conviventi e rimanere isolato nella propria stanza. Si consiglia di assicurare una adeguata ventilazione naturale all’ambiente. </a:t>
            </a:r>
          </a:p>
          <a:p>
            <a:pPr algn="just">
              <a:buNone/>
            </a:pPr>
            <a:endParaRPr lang="it-IT" sz="5600" i="1" dirty="0">
              <a:solidFill>
                <a:srgbClr val="0070C0"/>
              </a:solidFill>
            </a:endParaRPr>
          </a:p>
        </p:txBody>
      </p:sp>
      <p:pic>
        <p:nvPicPr>
          <p:cNvPr id="5" name="Immagine 4" descr="Marchio ANCI Istituzionale alta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84368" y="260648"/>
            <a:ext cx="729081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00886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70C0"/>
                </a:solidFill>
              </a:rPr>
              <a:t>COVID-19: LA FASE 2</a:t>
            </a:r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285720" y="1600200"/>
            <a:ext cx="4071966" cy="4525963"/>
          </a:xfrm>
        </p:spPr>
        <p:txBody>
          <a:bodyPr>
            <a:normAutofit fontScale="25000" lnSpcReduction="20000"/>
          </a:bodyPr>
          <a:lstStyle/>
          <a:p>
            <a:pPr algn="ctr">
              <a:buNone/>
            </a:pPr>
            <a:endParaRPr lang="it-IT" sz="6100" b="1" dirty="0">
              <a:solidFill>
                <a:schemeClr val="accent4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it-IT" sz="9600" b="1" i="1" dirty="0">
                <a:solidFill>
                  <a:srgbClr val="0070C0"/>
                </a:solidFill>
              </a:rPr>
              <a:t>Soggiorno lavorativo </a:t>
            </a:r>
          </a:p>
          <a:p>
            <a:pPr algn="ctr">
              <a:buNone/>
            </a:pPr>
            <a:r>
              <a:rPr lang="it-IT" sz="9600" b="1" i="1" dirty="0">
                <a:solidFill>
                  <a:srgbClr val="0070C0"/>
                </a:solidFill>
              </a:rPr>
              <a:t>di breve durata in  Italia(lavoratori transfrontalieri)</a:t>
            </a:r>
          </a:p>
          <a:p>
            <a:pPr algn="ctr">
              <a:buNone/>
            </a:pPr>
            <a:r>
              <a:rPr lang="it-IT" sz="9600" b="1" i="1" dirty="0">
                <a:solidFill>
                  <a:srgbClr val="0070C0"/>
                </a:solidFill>
              </a:rPr>
              <a:t> </a:t>
            </a:r>
          </a:p>
          <a:p>
            <a:pPr>
              <a:buNone/>
            </a:pPr>
            <a:endParaRPr lang="it-IT" b="1" dirty="0">
              <a:solidFill>
                <a:srgbClr val="0070C0"/>
              </a:solidFill>
            </a:endParaRPr>
          </a:p>
          <a:p>
            <a:pPr>
              <a:buNone/>
            </a:pPr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211960" y="1556792"/>
            <a:ext cx="4680520" cy="4680520"/>
          </a:xfrm>
        </p:spPr>
        <p:txBody>
          <a:bodyPr>
            <a:normAutofit fontScale="25000" lnSpcReduction="20000"/>
          </a:bodyPr>
          <a:lstStyle/>
          <a:p>
            <a:pPr algn="just">
              <a:buNone/>
            </a:pPr>
            <a:r>
              <a:rPr lang="it-IT" dirty="0"/>
              <a:t>	</a:t>
            </a:r>
          </a:p>
          <a:p>
            <a:pPr algn="just">
              <a:buNone/>
            </a:pPr>
            <a:endParaRPr lang="it-IT" b="1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r>
              <a:rPr lang="it-IT" b="1" dirty="0">
                <a:solidFill>
                  <a:schemeClr val="accent2">
                    <a:lumMod val="75000"/>
                  </a:schemeClr>
                </a:solidFill>
              </a:rPr>
              <a:t>	</a:t>
            </a:r>
            <a:r>
              <a:rPr lang="it-IT" sz="6400" b="1" i="1" dirty="0">
                <a:solidFill>
                  <a:srgbClr val="0070C0"/>
                </a:solidFill>
              </a:rPr>
              <a:t>E’ consentito il soggiorno in Italia per comprovate esigenze lavorative di persone provenienti dall’estero per 72 ore ( con possibilità di proroga di ulteriori 48 ore) : </a:t>
            </a:r>
          </a:p>
          <a:p>
            <a:pPr marL="82296" indent="0">
              <a:buNone/>
            </a:pPr>
            <a:r>
              <a:rPr lang="it-IT" sz="6400" b="1" i="1" dirty="0">
                <a:solidFill>
                  <a:srgbClr val="0070C0"/>
                </a:solidFill>
              </a:rPr>
              <a:t>E’ necessario produrre una autocertificazione in cui vengono indicate: </a:t>
            </a:r>
          </a:p>
          <a:p>
            <a:pPr marL="596646" indent="-514350">
              <a:buAutoNum type="alphaLcParenR"/>
            </a:pPr>
            <a:r>
              <a:rPr lang="it-IT" sz="6400" b="1" i="1" dirty="0">
                <a:solidFill>
                  <a:srgbClr val="0070C0"/>
                </a:solidFill>
              </a:rPr>
              <a:t>le comprovate esigenze lavorative e durata della permanenza in Italia – </a:t>
            </a:r>
          </a:p>
          <a:p>
            <a:pPr marL="596646" indent="-514350">
              <a:buAutoNum type="alphaLcParenR"/>
            </a:pPr>
            <a:r>
              <a:rPr lang="it-IT" sz="6400" b="1" i="1" dirty="0">
                <a:solidFill>
                  <a:srgbClr val="0070C0"/>
                </a:solidFill>
              </a:rPr>
              <a:t>l’indirizzo completo dell’abitazione, della dimora o del luogo di soggiorno in Italia e il mezzo privato che verrà utilizzato per raggiungere la stessa dal luogo di arrivo sul territorio nazionale – </a:t>
            </a:r>
          </a:p>
          <a:p>
            <a:pPr marL="596646" indent="-514350">
              <a:buAutoNum type="alphaLcParenR"/>
            </a:pPr>
            <a:r>
              <a:rPr lang="it-IT" sz="6400" b="1" i="1" dirty="0">
                <a:solidFill>
                  <a:srgbClr val="0070C0"/>
                </a:solidFill>
              </a:rPr>
              <a:t>il recapito telefonico anche mobile presso cui ricevere comunicazioni durante la permanenza in Italia – </a:t>
            </a:r>
          </a:p>
          <a:p>
            <a:pPr marL="596646" indent="-514350">
              <a:buAutoNum type="alphaLcParenR"/>
            </a:pPr>
            <a:r>
              <a:rPr lang="it-IT" sz="6400" b="1" i="1" dirty="0">
                <a:solidFill>
                  <a:srgbClr val="0070C0"/>
                </a:solidFill>
              </a:rPr>
              <a:t>comunicare il proprio ingresso al Dipartimento di prevenzione della ASL competente in base al luogo di ingresso sul territorio nazionale.</a:t>
            </a:r>
          </a:p>
          <a:p>
            <a:pPr algn="just">
              <a:buNone/>
            </a:pPr>
            <a:endParaRPr lang="it-IT" sz="6400" i="1" dirty="0">
              <a:solidFill>
                <a:srgbClr val="0070C0"/>
              </a:solidFill>
            </a:endParaRPr>
          </a:p>
        </p:txBody>
      </p:sp>
      <p:pic>
        <p:nvPicPr>
          <p:cNvPr id="5" name="Immagine 4" descr="Marchio ANCI Istituzionale alta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84368" y="260648"/>
            <a:ext cx="729081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28367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70C0"/>
                </a:solidFill>
              </a:rPr>
              <a:t>COVID-19: LA FASE 2</a:t>
            </a:r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 algn="ctr">
              <a:buNone/>
            </a:pPr>
            <a:endParaRPr lang="it-IT" sz="4500" b="1" dirty="0">
              <a:solidFill>
                <a:schemeClr val="accent4">
                  <a:lumMod val="75000"/>
                </a:schemeClr>
              </a:solidFill>
            </a:endParaRPr>
          </a:p>
          <a:p>
            <a:pPr lvl="0" algn="ctr">
              <a:buNone/>
            </a:pPr>
            <a:r>
              <a:rPr lang="it-IT" sz="4500" b="1" dirty="0">
                <a:solidFill>
                  <a:srgbClr val="0070C0"/>
                </a:solidFill>
              </a:rPr>
              <a:t>INFORMAZIONI SU MISURE DI PREVENZIONE IGIENICO SANITARIE </a:t>
            </a:r>
          </a:p>
          <a:p>
            <a:pPr lvl="0" algn="ctr">
              <a:buNone/>
            </a:pPr>
            <a:endParaRPr lang="it-IT" sz="4800" b="1" dirty="0">
              <a:solidFill>
                <a:schemeClr val="accent4">
                  <a:lumMod val="75000"/>
                </a:schemeClr>
              </a:solidFill>
            </a:endParaRPr>
          </a:p>
          <a:p>
            <a:pPr marL="82296" indent="0" algn="just">
              <a:buNone/>
            </a:pPr>
            <a:r>
              <a:rPr lang="it-IT" sz="2800" b="1" i="1" dirty="0">
                <a:solidFill>
                  <a:srgbClr val="0070C0"/>
                </a:solidFill>
              </a:rPr>
              <a:t>RIMANE FERMO L’OBBLIGO PER I SINDACI (E LE ASSOCIAZIONI DI CATEGORIA) DI PROMUOVERE LA DIFFUSIONE DELLE INFORMAZIONI SULLE MISURE DI PREVENZIONE IGIENICO SANITARIE DI CUI ALL’ALLEGATO 4 DEL DPCM ANCHE PRESSO GLI ESERCIZI COMMERCIALI </a:t>
            </a:r>
          </a:p>
          <a:p>
            <a:pPr algn="ctr">
              <a:buNone/>
            </a:pPr>
            <a:endParaRPr lang="it-IT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Immagine 3" descr="Marchio ANCI Istituzionale alta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84368" y="260648"/>
            <a:ext cx="729081" cy="108012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70C0"/>
                </a:solidFill>
              </a:rPr>
              <a:t>COVID-19: LA FASE 2</a:t>
            </a:r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 algn="ctr">
              <a:buNone/>
            </a:pPr>
            <a:endParaRPr lang="it-IT" sz="4500" b="1" dirty="0">
              <a:solidFill>
                <a:schemeClr val="accent4">
                  <a:lumMod val="75000"/>
                </a:schemeClr>
              </a:solidFill>
            </a:endParaRPr>
          </a:p>
          <a:p>
            <a:pPr lvl="0" algn="ctr">
              <a:buNone/>
            </a:pPr>
            <a:r>
              <a:rPr lang="it-IT" sz="4500" b="1" u="sng" dirty="0">
                <a:solidFill>
                  <a:srgbClr val="0070C0"/>
                </a:solidFill>
              </a:rPr>
              <a:t>Sanzioni amministrative</a:t>
            </a:r>
            <a:endParaRPr lang="it-IT" sz="4800" b="1" u="sng" dirty="0">
              <a:solidFill>
                <a:schemeClr val="accent4">
                  <a:lumMod val="75000"/>
                </a:schemeClr>
              </a:solidFill>
            </a:endParaRPr>
          </a:p>
          <a:p>
            <a:pPr marL="82296" indent="0" algn="just">
              <a:buNone/>
            </a:pPr>
            <a:r>
              <a:rPr lang="it-IT" sz="2800" b="1" i="1" dirty="0">
                <a:solidFill>
                  <a:srgbClr val="0070C0"/>
                </a:solidFill>
              </a:rPr>
              <a:t>In mancanza di un valido motivo (necessità, salute, lavoro) nonché per gli esercenti attività commerciali, imprenditoriali interessati </a:t>
            </a:r>
            <a:r>
              <a:rPr lang="it-IT" sz="2800" b="1" i="1" dirty="0" err="1">
                <a:solidFill>
                  <a:srgbClr val="0070C0"/>
                </a:solidFill>
              </a:rPr>
              <a:t>dala</a:t>
            </a:r>
            <a:r>
              <a:rPr lang="it-IT" sz="2800" b="1" i="1" dirty="0">
                <a:solidFill>
                  <a:srgbClr val="0070C0"/>
                </a:solidFill>
              </a:rPr>
              <a:t> temporanea chiusura della medesima attività o dall’organizzazione della stessa tale da evitare assembramenti e in ogni caso in cui sono trasgredite le prescrizioni del DPCM 26 aprile 2020 è prevista l’irrogazione di una sanzione amministrativa da 400 a 3000 euro. </a:t>
            </a:r>
          </a:p>
          <a:p>
            <a:pPr marL="82296" indent="0" algn="just">
              <a:buNone/>
            </a:pPr>
            <a:r>
              <a:rPr lang="it-IT" sz="2800" b="1" i="1" dirty="0">
                <a:solidFill>
                  <a:srgbClr val="0070C0"/>
                </a:solidFill>
              </a:rPr>
              <a:t>Se viene commessa la violazione con l’utilizzo di un veicolo la sanzione è aumentata fino ad un terzo (giungendo al massimo così a 4.000,00 euro)</a:t>
            </a:r>
          </a:p>
          <a:p>
            <a:pPr marL="82296" indent="0" algn="just">
              <a:buNone/>
            </a:pPr>
            <a:r>
              <a:rPr lang="it-IT" sz="2800" b="1" i="1" dirty="0">
                <a:solidFill>
                  <a:srgbClr val="0070C0"/>
                </a:solidFill>
              </a:rPr>
              <a:t>Il mancato rispetto delle misure di contenimento previste dal Decreto legge 19/2020 da parte delle attività produttive, commerciali ed imprenditoriali interessate dai divieti è punita inoltre con la sanzione amministrativa accessoria della chiusura dell’esercizio o attività da 5 fino a 30 giorni. </a:t>
            </a:r>
          </a:p>
          <a:p>
            <a:pPr algn="ctr">
              <a:buNone/>
            </a:pPr>
            <a:endParaRPr lang="it-IT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Immagine 3" descr="Marchio ANCI Istituzionale alta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84368" y="260648"/>
            <a:ext cx="729081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98270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70C0"/>
                </a:solidFill>
              </a:rPr>
              <a:t>COVID-19: LA FASE 2</a:t>
            </a:r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algn="ctr">
              <a:buNone/>
            </a:pPr>
            <a:r>
              <a:rPr lang="it-IT" sz="3900" b="1" u="sng" dirty="0">
                <a:solidFill>
                  <a:srgbClr val="0070C0"/>
                </a:solidFill>
              </a:rPr>
              <a:t>Sanzioni penali</a:t>
            </a:r>
          </a:p>
          <a:p>
            <a:pPr marL="82296" indent="0" algn="just">
              <a:buNone/>
            </a:pPr>
            <a:endParaRPr lang="it-IT" sz="2600" b="1" i="1" dirty="0">
              <a:solidFill>
                <a:srgbClr val="0070C0"/>
              </a:solidFill>
            </a:endParaRPr>
          </a:p>
          <a:p>
            <a:pPr marL="82296" indent="0" algn="just">
              <a:buNone/>
            </a:pPr>
            <a:r>
              <a:rPr lang="it-IT" sz="2600" b="1" i="1" dirty="0">
                <a:solidFill>
                  <a:srgbClr val="0070C0"/>
                </a:solidFill>
              </a:rPr>
              <a:t>Il mancato rispetto della quarantena ex. Art. 260 R.D. 27 luglio 1934, n. 1265 (TULS) è punito con l’arresto da 3 a 18 mesi e con il pagamento di una ammenda da 500 a 5.000 euro</a:t>
            </a:r>
          </a:p>
          <a:p>
            <a:pPr marL="82296" indent="0" algn="just">
              <a:buNone/>
            </a:pPr>
            <a:endParaRPr lang="it-IT" sz="2600" b="1" i="1" dirty="0">
              <a:solidFill>
                <a:srgbClr val="0070C0"/>
              </a:solidFill>
            </a:endParaRPr>
          </a:p>
          <a:p>
            <a:pPr marL="82296" indent="0" algn="just">
              <a:buNone/>
            </a:pPr>
            <a:r>
              <a:rPr lang="it-IT" sz="2600" b="1" i="1" dirty="0">
                <a:solidFill>
                  <a:srgbClr val="0070C0"/>
                </a:solidFill>
              </a:rPr>
              <a:t>Le dichiarazioni mendaci rese agli operatori di polizia durante le attività di controllo sono punite ai sensi dell’art. 495 c.p. con la reclusione da 1 a 6 anni</a:t>
            </a:r>
          </a:p>
          <a:p>
            <a:pPr algn="ctr">
              <a:buNone/>
            </a:pPr>
            <a:endParaRPr lang="it-IT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Immagine 3" descr="Marchio ANCI Istituzionale alta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84368" y="260648"/>
            <a:ext cx="729081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5434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70C0"/>
                </a:solidFill>
              </a:rPr>
              <a:t>COVID-19: LA FASE 2</a:t>
            </a:r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Font typeface="Wingdings" pitchFamily="2" charset="2"/>
              <a:buChar char="v"/>
            </a:pPr>
            <a:r>
              <a:rPr lang="it-IT" b="1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disposizioni contenute nel DPCM 26 Aprile avranno efficacia a decorrere dal </a:t>
            </a:r>
            <a:r>
              <a:rPr lang="it-IT" b="1" u="sng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 maggio e fino al 17 maggio p.v.</a:t>
            </a:r>
          </a:p>
          <a:p>
            <a:pPr>
              <a:buFont typeface="Wingdings" pitchFamily="2" charset="2"/>
              <a:buChar char="v"/>
            </a:pPr>
            <a:r>
              <a:rPr lang="it-IT" b="1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decorrere dal 4 maggio, le disposizioni di cui al DPCM 10 Aprile u.s. cessano di avere efficacia e rimangono in vigore “</a:t>
            </a:r>
            <a:r>
              <a:rPr lang="it-IT" b="1" i="1" u="sng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misure di contenimento più restrittive, adottate dalle Regioni, anche d’intesa con il Ministro della salute, relativamente a specifiche aree del territorio regionale</a:t>
            </a:r>
            <a:r>
              <a:rPr lang="it-IT" b="1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”.</a:t>
            </a:r>
          </a:p>
          <a:p>
            <a:pPr>
              <a:buNone/>
            </a:pPr>
            <a:endParaRPr lang="it-IT" dirty="0"/>
          </a:p>
        </p:txBody>
      </p:sp>
      <p:pic>
        <p:nvPicPr>
          <p:cNvPr id="4" name="Immagine 3" descr="Marchio ANCI Istituzionale alta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84368" y="260648"/>
            <a:ext cx="729081" cy="108012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70C0"/>
                </a:solidFill>
              </a:rPr>
              <a:t>COVID-19: LA FASE 2</a:t>
            </a:r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285720" y="1600200"/>
            <a:ext cx="4500594" cy="4525963"/>
          </a:xfrm>
        </p:spPr>
        <p:txBody>
          <a:bodyPr/>
          <a:lstStyle/>
          <a:p>
            <a:pPr algn="ctr">
              <a:buNone/>
            </a:pPr>
            <a:endParaRPr lang="it-IT" dirty="0"/>
          </a:p>
          <a:p>
            <a:pPr algn="ctr">
              <a:buNone/>
            </a:pPr>
            <a:endParaRPr lang="it-IT" dirty="0"/>
          </a:p>
          <a:p>
            <a:pPr algn="ctr">
              <a:buNone/>
            </a:pPr>
            <a:endParaRPr lang="it-IT" dirty="0"/>
          </a:p>
          <a:p>
            <a:pPr algn="ctr">
              <a:buNone/>
            </a:pPr>
            <a:r>
              <a:rPr lang="it-IT" sz="4200" b="1" dirty="0">
                <a:solidFill>
                  <a:srgbClr val="0070C0"/>
                </a:solidFill>
              </a:rPr>
              <a:t>SPOSTAMENTI</a:t>
            </a:r>
          </a:p>
        </p:txBody>
      </p:sp>
      <p:graphicFrame>
        <p:nvGraphicFramePr>
          <p:cNvPr id="12" name="Segnaposto contenuto 11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659135776"/>
              </p:ext>
            </p:extLst>
          </p:nvPr>
        </p:nvGraphicFramePr>
        <p:xfrm>
          <a:off x="5076056" y="1340768"/>
          <a:ext cx="3657600" cy="48080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Immagine 4" descr="Marchio ANCI Istituzionale alta.jpe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884368" y="260648"/>
            <a:ext cx="729081" cy="108012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70C0"/>
                </a:solidFill>
              </a:rPr>
              <a:t>COVID-19: LA FASE 2</a:t>
            </a:r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285720" y="1600200"/>
            <a:ext cx="4500594" cy="4525963"/>
          </a:xfrm>
        </p:spPr>
        <p:txBody>
          <a:bodyPr/>
          <a:lstStyle/>
          <a:p>
            <a:pPr algn="ctr">
              <a:buNone/>
            </a:pPr>
            <a:endParaRPr lang="it-IT" dirty="0"/>
          </a:p>
          <a:p>
            <a:pPr algn="ctr">
              <a:buNone/>
            </a:pPr>
            <a:endParaRPr lang="it-IT" dirty="0"/>
          </a:p>
          <a:p>
            <a:pPr algn="ctr">
              <a:buNone/>
            </a:pPr>
            <a:endParaRPr lang="it-IT" dirty="0"/>
          </a:p>
          <a:p>
            <a:pPr algn="ctr">
              <a:buNone/>
            </a:pPr>
            <a:r>
              <a:rPr lang="it-IT" sz="4200" b="1" dirty="0">
                <a:solidFill>
                  <a:srgbClr val="0070C0"/>
                </a:solidFill>
              </a:rPr>
              <a:t>SPOSTAMENTI</a:t>
            </a:r>
          </a:p>
        </p:txBody>
      </p:sp>
      <p:graphicFrame>
        <p:nvGraphicFramePr>
          <p:cNvPr id="12" name="Segnaposto contenuto 11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852540231"/>
              </p:ext>
            </p:extLst>
          </p:nvPr>
        </p:nvGraphicFramePr>
        <p:xfrm>
          <a:off x="5076056" y="1340768"/>
          <a:ext cx="3657600" cy="48080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Immagine 4" descr="Marchio ANCI Istituzionale alta.jpe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884368" y="260648"/>
            <a:ext cx="729081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34384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70C0"/>
                </a:solidFill>
              </a:rPr>
              <a:t>COVID-19: LA FASE 2</a:t>
            </a:r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ctr">
              <a:buNone/>
            </a:pPr>
            <a:r>
              <a:rPr lang="it-IT" sz="4800" b="1" dirty="0">
                <a:solidFill>
                  <a:srgbClr val="0070C0"/>
                </a:solidFill>
              </a:rPr>
              <a:t>AUTOCERTIFICAZIONE</a:t>
            </a:r>
          </a:p>
          <a:p>
            <a:pPr algn="ctr">
              <a:buNone/>
            </a:pPr>
            <a:endParaRPr lang="it-IT" sz="28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it-IT" sz="2800" b="1" dirty="0">
                <a:solidFill>
                  <a:srgbClr val="0070C0"/>
                </a:solidFill>
              </a:rPr>
              <a:t>RESTA IN VIGORE CON LE SEGUENTI MOTIVAZIONI:</a:t>
            </a:r>
          </a:p>
          <a:p>
            <a:pPr algn="ctr">
              <a:buNone/>
            </a:pPr>
            <a:endParaRPr lang="it-IT" sz="2800" b="1" dirty="0">
              <a:solidFill>
                <a:srgbClr val="0070C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it-IT" sz="2800" b="1" dirty="0">
                <a:solidFill>
                  <a:srgbClr val="0070C0"/>
                </a:solidFill>
              </a:rPr>
              <a:t>LAVORO</a:t>
            </a:r>
          </a:p>
          <a:p>
            <a:pPr>
              <a:buFont typeface="Wingdings" pitchFamily="2" charset="2"/>
              <a:buChar char="Ø"/>
            </a:pPr>
            <a:r>
              <a:rPr lang="it-IT" sz="2800" b="1" dirty="0">
                <a:solidFill>
                  <a:srgbClr val="0070C0"/>
                </a:solidFill>
              </a:rPr>
              <a:t>SALUTE</a:t>
            </a:r>
          </a:p>
          <a:p>
            <a:pPr>
              <a:buFont typeface="Wingdings" pitchFamily="2" charset="2"/>
              <a:buChar char="Ø"/>
            </a:pPr>
            <a:r>
              <a:rPr lang="it-IT" sz="2800" b="1" dirty="0">
                <a:solidFill>
                  <a:srgbClr val="0070C0"/>
                </a:solidFill>
              </a:rPr>
              <a:t>STATO DI NECESSITA’</a:t>
            </a:r>
          </a:p>
          <a:p>
            <a:pPr>
              <a:buFont typeface="Wingdings" pitchFamily="2" charset="2"/>
              <a:buChar char="Ø"/>
            </a:pPr>
            <a:r>
              <a:rPr lang="it-IT" sz="2800" b="1" u="sng" dirty="0">
                <a:solidFill>
                  <a:srgbClr val="0070C0"/>
                </a:solidFill>
              </a:rPr>
              <a:t>INCONTRO CON I CONGIUNTI</a:t>
            </a:r>
            <a:endParaRPr lang="it-IT" sz="2800" b="1" dirty="0">
              <a:solidFill>
                <a:srgbClr val="0070C0"/>
              </a:solidFill>
            </a:endParaRPr>
          </a:p>
        </p:txBody>
      </p:sp>
      <p:pic>
        <p:nvPicPr>
          <p:cNvPr id="4" name="Immagine 3" descr="Marchio ANCI Istituzionale alta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84368" y="260648"/>
            <a:ext cx="729081" cy="108012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70C0"/>
                </a:solidFill>
              </a:rPr>
              <a:t>COVID-19: LA FASE 2</a:t>
            </a:r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115616" y="1524000"/>
            <a:ext cx="3977592" cy="4663440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it-IT" sz="4800" b="1" dirty="0">
              <a:solidFill>
                <a:schemeClr val="accent4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it-IT" sz="4400" b="1" dirty="0">
                <a:solidFill>
                  <a:srgbClr val="0070C0"/>
                </a:solidFill>
              </a:rPr>
              <a:t>ATTIVITA’ </a:t>
            </a:r>
          </a:p>
          <a:p>
            <a:pPr algn="ctr">
              <a:buNone/>
            </a:pPr>
            <a:r>
              <a:rPr lang="it-IT" sz="4400" b="1" dirty="0">
                <a:solidFill>
                  <a:srgbClr val="0070C0"/>
                </a:solidFill>
              </a:rPr>
              <a:t>ALL’APERTO </a:t>
            </a:r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055295142"/>
              </p:ext>
            </p:extLst>
          </p:nvPr>
        </p:nvGraphicFramePr>
        <p:xfrm>
          <a:off x="5276850" y="1340769"/>
          <a:ext cx="3657600" cy="42484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Immagine 5" descr="Marchio ANCI Istituzionale alta.jpe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884368" y="260648"/>
            <a:ext cx="729081" cy="108012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70C0"/>
                </a:solidFill>
              </a:rPr>
              <a:t>COVID-19: LA FASE 2</a:t>
            </a:r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it-IT" sz="4800" b="1" dirty="0">
                <a:solidFill>
                  <a:srgbClr val="0070C0"/>
                </a:solidFill>
              </a:rPr>
              <a:t>CELEBRAZIONI RELIGIOSE</a:t>
            </a:r>
          </a:p>
          <a:p>
            <a:pPr algn="ctr">
              <a:buNone/>
            </a:pPr>
            <a:r>
              <a:rPr lang="it-IT" sz="2800" b="1" dirty="0">
                <a:solidFill>
                  <a:srgbClr val="0070C0"/>
                </a:solidFill>
              </a:rPr>
              <a:t>Continuano ad essere sospese le cerimonie civili e religiose</a:t>
            </a:r>
          </a:p>
          <a:p>
            <a:pPr algn="ctr">
              <a:buNone/>
            </a:pPr>
            <a:r>
              <a:rPr lang="it-IT" sz="2800" b="1" dirty="0">
                <a:solidFill>
                  <a:srgbClr val="0070C0"/>
                </a:solidFill>
              </a:rPr>
              <a:t>SARANNO CONSENTITI I FUNERALI </a:t>
            </a:r>
          </a:p>
          <a:p>
            <a:pPr algn="ctr">
              <a:buNone/>
            </a:pPr>
            <a:r>
              <a:rPr lang="it-IT" sz="2800" b="1" dirty="0">
                <a:solidFill>
                  <a:srgbClr val="0070C0"/>
                </a:solidFill>
              </a:rPr>
              <a:t>MA</a:t>
            </a:r>
          </a:p>
          <a:p>
            <a:pPr marL="82296" indent="0" algn="ctr">
              <a:buNone/>
            </a:pPr>
            <a:r>
              <a:rPr lang="it-IT" sz="2800" b="1" dirty="0">
                <a:solidFill>
                  <a:srgbClr val="0070C0"/>
                </a:solidFill>
              </a:rPr>
              <a:t>SOLO ALLA PRESENZA DI CONGIUNTI E FINO AD UN MASSIMO  DI 15 PERSONE</a:t>
            </a:r>
          </a:p>
        </p:txBody>
      </p:sp>
      <p:pic>
        <p:nvPicPr>
          <p:cNvPr id="4" name="Immagine 3" descr="Marchio ANCI Istituzionale alta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84368" y="260648"/>
            <a:ext cx="729081" cy="108012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70C0"/>
                </a:solidFill>
              </a:rPr>
              <a:t>COVID-19: LA FASE 2</a:t>
            </a:r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285720" y="1600200"/>
            <a:ext cx="428628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it-IT" dirty="0"/>
          </a:p>
          <a:p>
            <a:pPr algn="ctr">
              <a:buNone/>
            </a:pPr>
            <a:endParaRPr lang="it-IT" dirty="0"/>
          </a:p>
          <a:p>
            <a:pPr algn="ctr">
              <a:buNone/>
            </a:pPr>
            <a:endParaRPr lang="it-IT" dirty="0"/>
          </a:p>
          <a:p>
            <a:pPr algn="ctr">
              <a:buNone/>
            </a:pPr>
            <a:r>
              <a:rPr lang="it-IT" sz="4800" b="1" dirty="0">
                <a:solidFill>
                  <a:srgbClr val="0070C0"/>
                </a:solidFill>
              </a:rPr>
              <a:t>TRASPORTO PUBBLICO</a:t>
            </a:r>
          </a:p>
        </p:txBody>
      </p:sp>
      <p:graphicFrame>
        <p:nvGraphicFramePr>
          <p:cNvPr id="12" name="Segnaposto contenuto 11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205121982"/>
              </p:ext>
            </p:extLst>
          </p:nvPr>
        </p:nvGraphicFramePr>
        <p:xfrm>
          <a:off x="5276850" y="1524000"/>
          <a:ext cx="3657600" cy="46640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Immagine 4" descr="Marchio ANCI Istituzionale alta.jpe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740352" y="260648"/>
            <a:ext cx="873097" cy="108012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70C0"/>
                </a:solidFill>
              </a:rPr>
              <a:t>COVID-19: LA FASE 2</a:t>
            </a:r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42844" y="1600200"/>
            <a:ext cx="4500594" cy="4525963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endParaRPr lang="it-IT" sz="4400" b="1" dirty="0">
              <a:solidFill>
                <a:schemeClr val="accent4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it-IT" sz="4400" b="1" dirty="0">
                <a:solidFill>
                  <a:srgbClr val="0070C0"/>
                </a:solidFill>
              </a:rPr>
              <a:t>COMMERCIO</a:t>
            </a:r>
          </a:p>
          <a:p>
            <a:pPr algn="ctr">
              <a:buNone/>
            </a:pPr>
            <a:r>
              <a:rPr lang="it-IT" sz="4400" b="1" dirty="0">
                <a:solidFill>
                  <a:srgbClr val="0070C0"/>
                </a:solidFill>
              </a:rPr>
              <a:t>E </a:t>
            </a:r>
          </a:p>
          <a:p>
            <a:pPr algn="ctr">
              <a:buNone/>
            </a:pPr>
            <a:r>
              <a:rPr lang="it-IT" sz="4400" b="1" dirty="0">
                <a:solidFill>
                  <a:srgbClr val="0070C0"/>
                </a:solidFill>
              </a:rPr>
              <a:t>ATTIVITÀ PRODUTTIVE</a:t>
            </a:r>
          </a:p>
          <a:p>
            <a:pPr algn="ctr">
              <a:buNone/>
            </a:pPr>
            <a:endParaRPr lang="it-IT" sz="4400" b="1" dirty="0">
              <a:solidFill>
                <a:schemeClr val="accent4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it-IT" sz="4800" b="1" i="1" dirty="0">
                <a:solidFill>
                  <a:srgbClr val="FF0000"/>
                </a:solidFill>
              </a:rPr>
              <a:t>COSA CAMBIA</a:t>
            </a:r>
          </a:p>
        </p:txBody>
      </p:sp>
      <p:graphicFrame>
        <p:nvGraphicFramePr>
          <p:cNvPr id="6" name="Segnaposto contenuto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40094619"/>
              </p:ext>
            </p:extLst>
          </p:nvPr>
        </p:nvGraphicFramePr>
        <p:xfrm>
          <a:off x="5276850" y="1524000"/>
          <a:ext cx="3657600" cy="46640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Immagine 4" descr="Marchio ANCI Istituzionale alta.jpe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884368" y="260648"/>
            <a:ext cx="729081" cy="108012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zio">
  <a:themeElements>
    <a:clrScheme name="Solstiz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z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z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323</TotalTime>
  <Words>1140</Words>
  <Application>Microsoft Office PowerPoint</Application>
  <PresentationFormat>Presentazione su schermo (4:3)</PresentationFormat>
  <Paragraphs>174</Paragraphs>
  <Slides>19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4" baseType="lpstr">
      <vt:lpstr>Gill Sans MT</vt:lpstr>
      <vt:lpstr>Verdana</vt:lpstr>
      <vt:lpstr>Wingdings</vt:lpstr>
      <vt:lpstr>Wingdings 2</vt:lpstr>
      <vt:lpstr>Solstizio</vt:lpstr>
      <vt:lpstr>COVID-19: LA FASE 2</vt:lpstr>
      <vt:lpstr>COVID-19: LA FASE 2</vt:lpstr>
      <vt:lpstr>COVID-19: LA FASE 2</vt:lpstr>
      <vt:lpstr>COVID-19: LA FASE 2</vt:lpstr>
      <vt:lpstr>COVID-19: LA FASE 2</vt:lpstr>
      <vt:lpstr>COVID-19: LA FASE 2</vt:lpstr>
      <vt:lpstr>COVID-19: LA FASE 2</vt:lpstr>
      <vt:lpstr>COVID-19: LA FASE 2</vt:lpstr>
      <vt:lpstr>COVID-19: LA FASE 2</vt:lpstr>
      <vt:lpstr>COVID-19: LA FASE 2</vt:lpstr>
      <vt:lpstr>COVID-19: LA FASE 2</vt:lpstr>
      <vt:lpstr>COVID-19: LA FASE 2</vt:lpstr>
      <vt:lpstr>COVID-19: LA FASE 2</vt:lpstr>
      <vt:lpstr>COVID-19: LA FASE 2</vt:lpstr>
      <vt:lpstr>COVID-19: LA FASE 2</vt:lpstr>
      <vt:lpstr>COVID-19: LA FASE 2</vt:lpstr>
      <vt:lpstr>COVID-19: LA FASE 2</vt:lpstr>
      <vt:lpstr>COVID-19: LA FASE 2</vt:lpstr>
      <vt:lpstr>COVID-19: LA FASE 2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COVID-19: LA FASE 2</dc:title>
  <dc:creator>Maria Rosaria Di Cecca</dc:creator>
  <cp:lastModifiedBy>fer fau</cp:lastModifiedBy>
  <cp:revision>41</cp:revision>
  <dcterms:created xsi:type="dcterms:W3CDTF">2020-05-02T11:08:34Z</dcterms:created>
  <dcterms:modified xsi:type="dcterms:W3CDTF">2020-05-04T02:38:25Z</dcterms:modified>
</cp:coreProperties>
</file>